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67" r:id="rId12"/>
    <p:sldId id="268" r:id="rId13"/>
    <p:sldId id="274" r:id="rId14"/>
    <p:sldId id="273" r:id="rId15"/>
    <p:sldId id="269" r:id="rId16"/>
    <p:sldId id="270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69" d="100"/>
          <a:sy n="69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05593B-567E-4F72-9A33-1723F69DEFCB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8047F466-5A9D-4812-8ACC-65AC1A730F5A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ЗАТВЕРДЖЕНА наказом ректора НУОЗ</a:t>
          </a:r>
          <a:endParaRPr lang="ru-RU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6FEC92BD-25AC-4AD1-A4B2-4CE9A74B7CBA}" type="parTrans" cxnId="{6427896A-1A61-4B24-9035-B0B305CC00B8}">
      <dgm:prSet/>
      <dgm:spPr/>
      <dgm:t>
        <a:bodyPr/>
        <a:lstStyle/>
        <a:p>
          <a:endParaRPr lang="ru-RU"/>
        </a:p>
      </dgm:t>
    </dgm:pt>
    <dgm:pt modelId="{7B286777-5816-4A38-A107-6A22EFE05D33}" type="sibTrans" cxnId="{6427896A-1A61-4B24-9035-B0B305CC00B8}">
      <dgm:prSet/>
      <dgm:spPr/>
      <dgm:t>
        <a:bodyPr/>
        <a:lstStyle/>
        <a:p>
          <a:endParaRPr lang="ru-RU"/>
        </a:p>
      </dgm:t>
    </dgm:pt>
    <dgm:pt modelId="{FEF28117-7F8F-4F90-A5EF-C05C8E58A051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Наказ від 26.02.2021 № 1010</a:t>
          </a:r>
          <a:endParaRPr lang="ru-RU" sz="2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B2DAB0-6D72-472F-A5B5-990537892F5F}" type="parTrans" cxnId="{69CC38B7-605B-46DE-9001-7376B43342F7}">
      <dgm:prSet/>
      <dgm:spPr/>
      <dgm:t>
        <a:bodyPr/>
        <a:lstStyle/>
        <a:p>
          <a:endParaRPr lang="ru-RU"/>
        </a:p>
      </dgm:t>
    </dgm:pt>
    <dgm:pt modelId="{2D1D10CF-D2C5-4A06-AE98-4E620BE9CAF3}" type="sibTrans" cxnId="{69CC38B7-605B-46DE-9001-7376B43342F7}">
      <dgm:prSet/>
      <dgm:spPr/>
      <dgm:t>
        <a:bodyPr/>
        <a:lstStyle/>
        <a:p>
          <a:endParaRPr lang="ru-RU"/>
        </a:p>
      </dgm:t>
    </dgm:pt>
    <dgm:pt modelId="{B29AD740-EFD3-4648-B6B9-889BFA6202CD}">
      <dgm:prSet phldrT="[Текст]"/>
      <dgm:spPr/>
      <dgm:t>
        <a:bodyPr/>
        <a:lstStyle/>
        <a:p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СХВАЛЕНА Конференцією трудового колективу НУОЗ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7A6F98-DE1E-453F-928D-0DC185370E62}" type="parTrans" cxnId="{CB72B935-74CA-4484-9ADE-5400F57ACCE8}">
      <dgm:prSet/>
      <dgm:spPr/>
      <dgm:t>
        <a:bodyPr/>
        <a:lstStyle/>
        <a:p>
          <a:endParaRPr lang="ru-RU"/>
        </a:p>
      </dgm:t>
    </dgm:pt>
    <dgm:pt modelId="{7D2B14FF-2413-4540-B0B8-FC0FFCE8D94D}" type="sibTrans" cxnId="{CB72B935-74CA-4484-9ADE-5400F57ACCE8}">
      <dgm:prSet/>
      <dgm:spPr/>
      <dgm:t>
        <a:bodyPr/>
        <a:lstStyle/>
        <a:p>
          <a:endParaRPr lang="ru-RU"/>
        </a:p>
      </dgm:t>
    </dgm:pt>
    <dgm:pt modelId="{ADD669A7-3CD7-4F4F-B0D2-351377DD1D7C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Протокол від 24.02.2021 № 2 </a:t>
          </a:r>
          <a:endParaRPr lang="ru-RU" sz="2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4687FB-AC44-4096-AB46-41D423B1272C}" type="parTrans" cxnId="{020075FF-743A-4867-8683-E197454D8BCF}">
      <dgm:prSet/>
      <dgm:spPr/>
      <dgm:t>
        <a:bodyPr/>
        <a:lstStyle/>
        <a:p>
          <a:endParaRPr lang="ru-RU"/>
        </a:p>
      </dgm:t>
    </dgm:pt>
    <dgm:pt modelId="{4532A26E-3EF8-4DB9-835F-2F6647728A7D}" type="sibTrans" cxnId="{020075FF-743A-4867-8683-E197454D8BCF}">
      <dgm:prSet/>
      <dgm:spPr/>
      <dgm:t>
        <a:bodyPr/>
        <a:lstStyle/>
        <a:p>
          <a:endParaRPr lang="ru-RU"/>
        </a:p>
      </dgm:t>
    </dgm:pt>
    <dgm:pt modelId="{AE9146C6-432D-4E5B-B4CC-70B031A1F6DE}" type="pres">
      <dgm:prSet presAssocID="{B405593B-567E-4F72-9A33-1723F69DEF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33E8A7-2ABD-48BF-BF80-E881D91F23A8}" type="pres">
      <dgm:prSet presAssocID="{8047F466-5A9D-4812-8ACC-65AC1A730F5A}" presName="linNode" presStyleCnt="0"/>
      <dgm:spPr/>
    </dgm:pt>
    <dgm:pt modelId="{2C8B316E-43C1-4FBC-A039-6DF91564F607}" type="pres">
      <dgm:prSet presAssocID="{8047F466-5A9D-4812-8ACC-65AC1A730F5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A9AD5B-BC02-4C9B-ABD3-FA4C2D97CA74}" type="pres">
      <dgm:prSet presAssocID="{8047F466-5A9D-4812-8ACC-65AC1A730F5A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4F4BC-D355-4047-9C65-58BE0A953C66}" type="pres">
      <dgm:prSet presAssocID="{7B286777-5816-4A38-A107-6A22EFE05D33}" presName="sp" presStyleCnt="0"/>
      <dgm:spPr/>
    </dgm:pt>
    <dgm:pt modelId="{C72EEC01-F8EE-468C-A0D6-4BEF84C060BC}" type="pres">
      <dgm:prSet presAssocID="{B29AD740-EFD3-4648-B6B9-889BFA6202CD}" presName="linNode" presStyleCnt="0"/>
      <dgm:spPr/>
    </dgm:pt>
    <dgm:pt modelId="{2E44AC93-937D-4151-A5C9-17FA587C87C4}" type="pres">
      <dgm:prSet presAssocID="{B29AD740-EFD3-4648-B6B9-889BFA6202C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99206-569E-4754-B7D3-D017E679B780}" type="pres">
      <dgm:prSet presAssocID="{B29AD740-EFD3-4648-B6B9-889BFA6202C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0075FF-743A-4867-8683-E197454D8BCF}" srcId="{B29AD740-EFD3-4648-B6B9-889BFA6202CD}" destId="{ADD669A7-3CD7-4F4F-B0D2-351377DD1D7C}" srcOrd="0" destOrd="0" parTransId="{B34687FB-AC44-4096-AB46-41D423B1272C}" sibTransId="{4532A26E-3EF8-4DB9-835F-2F6647728A7D}"/>
    <dgm:cxn modelId="{32B937F7-0B95-46E0-97B6-BEF8D8B90CC1}" type="presOf" srcId="{B405593B-567E-4F72-9A33-1723F69DEFCB}" destId="{AE9146C6-432D-4E5B-B4CC-70B031A1F6DE}" srcOrd="0" destOrd="0" presId="urn:microsoft.com/office/officeart/2005/8/layout/vList5"/>
    <dgm:cxn modelId="{60930782-13C3-48CE-AF25-B984A5F5A32A}" type="presOf" srcId="{8047F466-5A9D-4812-8ACC-65AC1A730F5A}" destId="{2C8B316E-43C1-4FBC-A039-6DF91564F607}" srcOrd="0" destOrd="0" presId="urn:microsoft.com/office/officeart/2005/8/layout/vList5"/>
    <dgm:cxn modelId="{CB72B935-74CA-4484-9ADE-5400F57ACCE8}" srcId="{B405593B-567E-4F72-9A33-1723F69DEFCB}" destId="{B29AD740-EFD3-4648-B6B9-889BFA6202CD}" srcOrd="1" destOrd="0" parTransId="{A67A6F98-DE1E-453F-928D-0DC185370E62}" sibTransId="{7D2B14FF-2413-4540-B0B8-FC0FFCE8D94D}"/>
    <dgm:cxn modelId="{7E4BFE6D-D382-4742-8061-C53BF124BBD3}" type="presOf" srcId="{B29AD740-EFD3-4648-B6B9-889BFA6202CD}" destId="{2E44AC93-937D-4151-A5C9-17FA587C87C4}" srcOrd="0" destOrd="0" presId="urn:microsoft.com/office/officeart/2005/8/layout/vList5"/>
    <dgm:cxn modelId="{6427896A-1A61-4B24-9035-B0B305CC00B8}" srcId="{B405593B-567E-4F72-9A33-1723F69DEFCB}" destId="{8047F466-5A9D-4812-8ACC-65AC1A730F5A}" srcOrd="0" destOrd="0" parTransId="{6FEC92BD-25AC-4AD1-A4B2-4CE9A74B7CBA}" sibTransId="{7B286777-5816-4A38-A107-6A22EFE05D33}"/>
    <dgm:cxn modelId="{EC640F7C-99D6-4224-9DB6-44F72635C6E2}" type="presOf" srcId="{ADD669A7-3CD7-4F4F-B0D2-351377DD1D7C}" destId="{F3799206-569E-4754-B7D3-D017E679B780}" srcOrd="0" destOrd="0" presId="urn:microsoft.com/office/officeart/2005/8/layout/vList5"/>
    <dgm:cxn modelId="{0B78E59B-1465-4A8D-98A9-A77382547085}" type="presOf" srcId="{FEF28117-7F8F-4F90-A5EF-C05C8E58A051}" destId="{4CA9AD5B-BC02-4C9B-ABD3-FA4C2D97CA74}" srcOrd="0" destOrd="0" presId="urn:microsoft.com/office/officeart/2005/8/layout/vList5"/>
    <dgm:cxn modelId="{69CC38B7-605B-46DE-9001-7376B43342F7}" srcId="{8047F466-5A9D-4812-8ACC-65AC1A730F5A}" destId="{FEF28117-7F8F-4F90-A5EF-C05C8E58A051}" srcOrd="0" destOrd="0" parTransId="{B4B2DAB0-6D72-472F-A5B5-990537892F5F}" sibTransId="{2D1D10CF-D2C5-4A06-AE98-4E620BE9CAF3}"/>
    <dgm:cxn modelId="{2D6C7A01-5D28-4837-9CE5-AE06390A3968}" type="presParOf" srcId="{AE9146C6-432D-4E5B-B4CC-70B031A1F6DE}" destId="{B233E8A7-2ABD-48BF-BF80-E881D91F23A8}" srcOrd="0" destOrd="0" presId="urn:microsoft.com/office/officeart/2005/8/layout/vList5"/>
    <dgm:cxn modelId="{DF84AF2D-D044-478B-A900-C9FF1CB2F49E}" type="presParOf" srcId="{B233E8A7-2ABD-48BF-BF80-E881D91F23A8}" destId="{2C8B316E-43C1-4FBC-A039-6DF91564F607}" srcOrd="0" destOrd="0" presId="urn:microsoft.com/office/officeart/2005/8/layout/vList5"/>
    <dgm:cxn modelId="{B3879FCF-93F3-423A-9910-D5CD0F1D48AC}" type="presParOf" srcId="{B233E8A7-2ABD-48BF-BF80-E881D91F23A8}" destId="{4CA9AD5B-BC02-4C9B-ABD3-FA4C2D97CA74}" srcOrd="1" destOrd="0" presId="urn:microsoft.com/office/officeart/2005/8/layout/vList5"/>
    <dgm:cxn modelId="{CAF6BABE-0714-4731-A831-67051E38B1AB}" type="presParOf" srcId="{AE9146C6-432D-4E5B-B4CC-70B031A1F6DE}" destId="{60C4F4BC-D355-4047-9C65-58BE0A953C66}" srcOrd="1" destOrd="0" presId="urn:microsoft.com/office/officeart/2005/8/layout/vList5"/>
    <dgm:cxn modelId="{48687551-A7AC-4508-97C6-D106F0EADDF7}" type="presParOf" srcId="{AE9146C6-432D-4E5B-B4CC-70B031A1F6DE}" destId="{C72EEC01-F8EE-468C-A0D6-4BEF84C060BC}" srcOrd="2" destOrd="0" presId="urn:microsoft.com/office/officeart/2005/8/layout/vList5"/>
    <dgm:cxn modelId="{D3A0B9DB-BAA5-4F5D-A44A-DAF33A9A8AD5}" type="presParOf" srcId="{C72EEC01-F8EE-468C-A0D6-4BEF84C060BC}" destId="{2E44AC93-937D-4151-A5C9-17FA587C87C4}" srcOrd="0" destOrd="0" presId="urn:microsoft.com/office/officeart/2005/8/layout/vList5"/>
    <dgm:cxn modelId="{F2942EC4-5D0E-47B6-B65B-9879A96EB8BF}" type="presParOf" srcId="{C72EEC01-F8EE-468C-A0D6-4BEF84C060BC}" destId="{F3799206-569E-4754-B7D3-D017E679B78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6D27AA-8C42-4534-81B5-AACD9D3193A8}" type="doc">
      <dgm:prSet loTypeId="urn:microsoft.com/office/officeart/2005/8/layout/matrix1" loCatId="matrix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476B313-F526-41C6-A389-FC75D941A671}">
      <dgm:prSet phldrT="[Текст]" custT="1"/>
      <dgm:spPr/>
      <dgm:t>
        <a:bodyPr/>
        <a:lstStyle/>
        <a:p>
          <a:r>
            <a:rPr lang="uk-UA" sz="2400" b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2022 РІК</a:t>
          </a:r>
          <a:endParaRPr lang="ru-RU" sz="2400" b="1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0A68A-9C84-4AFA-A6F0-48F85709841F}" type="parTrans" cxnId="{06AA5419-0110-4AAA-BA18-4107D5C125E3}">
      <dgm:prSet/>
      <dgm:spPr/>
      <dgm:t>
        <a:bodyPr/>
        <a:lstStyle/>
        <a:p>
          <a:endParaRPr lang="ru-RU"/>
        </a:p>
      </dgm:t>
    </dgm:pt>
    <dgm:pt modelId="{8DC0FD05-A2C4-4410-9926-BDBD5332E806}" type="sibTrans" cxnId="{06AA5419-0110-4AAA-BA18-4107D5C125E3}">
      <dgm:prSet/>
      <dgm:spPr/>
      <dgm:t>
        <a:bodyPr/>
        <a:lstStyle/>
        <a:p>
          <a:endParaRPr lang="ru-RU"/>
        </a:p>
      </dgm:t>
    </dgm:pt>
    <dgm:pt modelId="{B2050E6F-931F-4213-AB9B-401AC5580EA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Проведено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експертизи</a:t>
          </a:r>
          <a:endParaRPr lang="ru-RU" sz="1800" b="1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000" b="1" u="sng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близько</a:t>
          </a:r>
          <a:r>
            <a:rPr lang="ru-RU" sz="28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2000</a:t>
          </a:r>
          <a:r>
            <a: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локальних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нормативних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документів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НУОЗ, у т. ч.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наказів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556857-F6BB-4D60-9EDA-2D70F9D27238}" type="parTrans" cxnId="{408B8975-6C91-4CC9-A10A-A0DF374CCCCC}">
      <dgm:prSet/>
      <dgm:spPr/>
      <dgm:t>
        <a:bodyPr/>
        <a:lstStyle/>
        <a:p>
          <a:endParaRPr lang="ru-RU"/>
        </a:p>
      </dgm:t>
    </dgm:pt>
    <dgm:pt modelId="{D04568CB-A871-41A7-A327-A462B47F268E}" type="sibTrans" cxnId="{408B8975-6C91-4CC9-A10A-A0DF374CCCCC}">
      <dgm:prSet/>
      <dgm:spPr/>
      <dgm:t>
        <a:bodyPr/>
        <a:lstStyle/>
        <a:p>
          <a:endParaRPr lang="ru-RU"/>
        </a:p>
      </dgm:t>
    </dgm:pt>
    <dgm:pt modelId="{5A2A4894-E4EA-4BD8-B2E8-2071050C57F4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100%</a:t>
          </a:r>
          <a:r>
            <a: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проінформовано</a:t>
          </a:r>
          <a:r>
            <a: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вимог</a:t>
          </a:r>
          <a:r>
            <a: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антикорупційного</a:t>
          </a:r>
          <a:r>
            <a: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законодавства</a:t>
          </a:r>
          <a:endParaRPr lang="ru-RU" sz="24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7A633A-EDFD-4060-B262-3918DBA0C41D}" type="parTrans" cxnId="{6B62CE49-F001-4B2E-9708-CC4FE921427E}">
      <dgm:prSet/>
      <dgm:spPr/>
      <dgm:t>
        <a:bodyPr/>
        <a:lstStyle/>
        <a:p>
          <a:endParaRPr lang="ru-RU"/>
        </a:p>
      </dgm:t>
    </dgm:pt>
    <dgm:pt modelId="{992FE598-51F7-4B35-8A26-276194B42C81}" type="sibTrans" cxnId="{6B62CE49-F001-4B2E-9708-CC4FE921427E}">
      <dgm:prSet/>
      <dgm:spPr/>
      <dgm:t>
        <a:bodyPr/>
        <a:lstStyle/>
        <a:p>
          <a:endParaRPr lang="ru-RU"/>
        </a:p>
      </dgm:t>
    </dgm:pt>
    <dgm:pt modelId="{1DFCDD7B-7CA3-4EA8-A398-6D1D6D036C05}">
      <dgm:prSet phldrT="[Текст]" custT="1"/>
      <dgm:spPr/>
      <dgm:t>
        <a:bodyPr/>
        <a:lstStyle/>
        <a:p>
          <a:r>
            <a:rPr lang="ru-RU" sz="28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100 % </a:t>
          </a:r>
          <a:r>
            <a:rPr lang="ru-RU" sz="23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</a:t>
          </a:r>
          <a:r>
            <a:rPr lang="ru-RU" sz="23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діяльністю</a:t>
          </a:r>
          <a:r>
            <a:rPr lang="ru-RU" sz="23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близьких</a:t>
          </a:r>
          <a:r>
            <a:rPr lang="ru-RU" sz="23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осіб</a:t>
          </a:r>
          <a:r>
            <a:rPr lang="ru-RU" sz="23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23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НУОЗ</a:t>
          </a:r>
          <a:endParaRPr lang="ru-RU" sz="23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C3BF9F-28BB-43E0-8C87-034E8318E49D}" type="parTrans" cxnId="{9BF55ACF-0400-4859-AEB7-9326DC58F242}">
      <dgm:prSet/>
      <dgm:spPr/>
      <dgm:t>
        <a:bodyPr/>
        <a:lstStyle/>
        <a:p>
          <a:endParaRPr lang="ru-RU"/>
        </a:p>
      </dgm:t>
    </dgm:pt>
    <dgm:pt modelId="{A25A3808-E44D-4B0E-9796-D76CF6EB035D}" type="sibTrans" cxnId="{9BF55ACF-0400-4859-AEB7-9326DC58F242}">
      <dgm:prSet/>
      <dgm:spPr/>
      <dgm:t>
        <a:bodyPr/>
        <a:lstStyle/>
        <a:p>
          <a:endParaRPr lang="ru-RU"/>
        </a:p>
      </dgm:t>
    </dgm:pt>
    <dgm:pt modelId="{7261363D-BD29-47A8-9E1E-E51D4E2C4E89}">
      <dgm:prSet phldrT="[Текст]" custT="1"/>
      <dgm:spPr/>
      <dgm:t>
        <a:bodyPr/>
        <a:lstStyle/>
        <a:p>
          <a:r>
            <a:rPr lang="uk-UA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Врегульовано </a:t>
          </a:r>
          <a:r>
            <a:rPr lang="uk-UA" sz="28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r>
            <a:rPr lang="uk-UA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випадків потенційного конфлікту інтересів</a:t>
          </a:r>
          <a:endParaRPr lang="ru-RU" sz="2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F681C-0686-4653-A18F-48148FEF1C10}" type="parTrans" cxnId="{1A97CB19-8FD4-40E6-A01C-778F9190216A}">
      <dgm:prSet/>
      <dgm:spPr/>
      <dgm:t>
        <a:bodyPr/>
        <a:lstStyle/>
        <a:p>
          <a:endParaRPr lang="ru-RU"/>
        </a:p>
      </dgm:t>
    </dgm:pt>
    <dgm:pt modelId="{E36ECF88-4D8B-43BA-A705-86CFB4E9FD58}" type="sibTrans" cxnId="{1A97CB19-8FD4-40E6-A01C-778F9190216A}">
      <dgm:prSet/>
      <dgm:spPr/>
      <dgm:t>
        <a:bodyPr/>
        <a:lstStyle/>
        <a:p>
          <a:endParaRPr lang="ru-RU"/>
        </a:p>
      </dgm:t>
    </dgm:pt>
    <dgm:pt modelId="{2EC87A79-1AF3-4102-8382-DEFC55E733CE}" type="pres">
      <dgm:prSet presAssocID="{736D27AA-8C42-4534-81B5-AACD9D3193A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1A389D-639E-4050-B0A6-8A71B83B902B}" type="pres">
      <dgm:prSet presAssocID="{736D27AA-8C42-4534-81B5-AACD9D3193A8}" presName="matrix" presStyleCnt="0"/>
      <dgm:spPr/>
    </dgm:pt>
    <dgm:pt modelId="{51428F92-AC34-4AA4-A364-CE489F390063}" type="pres">
      <dgm:prSet presAssocID="{736D27AA-8C42-4534-81B5-AACD9D3193A8}" presName="tile1" presStyleLbl="node1" presStyleIdx="0" presStyleCnt="4"/>
      <dgm:spPr/>
      <dgm:t>
        <a:bodyPr/>
        <a:lstStyle/>
        <a:p>
          <a:endParaRPr lang="ru-RU"/>
        </a:p>
      </dgm:t>
    </dgm:pt>
    <dgm:pt modelId="{959D20C4-8785-44BA-B625-F69BB5E4B5BD}" type="pres">
      <dgm:prSet presAssocID="{736D27AA-8C42-4534-81B5-AACD9D3193A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7D3B9-55FE-4569-9CDA-15A32942B7DD}" type="pres">
      <dgm:prSet presAssocID="{736D27AA-8C42-4534-81B5-AACD9D3193A8}" presName="tile2" presStyleLbl="node1" presStyleIdx="1" presStyleCnt="4"/>
      <dgm:spPr/>
      <dgm:t>
        <a:bodyPr/>
        <a:lstStyle/>
        <a:p>
          <a:endParaRPr lang="ru-RU"/>
        </a:p>
      </dgm:t>
    </dgm:pt>
    <dgm:pt modelId="{2AA31943-2833-4952-85B1-23F30A4F1BB5}" type="pres">
      <dgm:prSet presAssocID="{736D27AA-8C42-4534-81B5-AACD9D3193A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6CBD5-7F58-4F5F-8E20-0133FE134C31}" type="pres">
      <dgm:prSet presAssocID="{736D27AA-8C42-4534-81B5-AACD9D3193A8}" presName="tile3" presStyleLbl="node1" presStyleIdx="2" presStyleCnt="4"/>
      <dgm:spPr/>
      <dgm:t>
        <a:bodyPr/>
        <a:lstStyle/>
        <a:p>
          <a:endParaRPr lang="ru-RU"/>
        </a:p>
      </dgm:t>
    </dgm:pt>
    <dgm:pt modelId="{6A7D65F8-C08F-4368-BCC4-FC68F2DC65CA}" type="pres">
      <dgm:prSet presAssocID="{736D27AA-8C42-4534-81B5-AACD9D3193A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1959-BEC3-4C24-BC1B-98C5528AC3E2}" type="pres">
      <dgm:prSet presAssocID="{736D27AA-8C42-4534-81B5-AACD9D3193A8}" presName="tile4" presStyleLbl="node1" presStyleIdx="3" presStyleCnt="4"/>
      <dgm:spPr/>
      <dgm:t>
        <a:bodyPr/>
        <a:lstStyle/>
        <a:p>
          <a:endParaRPr lang="ru-RU"/>
        </a:p>
      </dgm:t>
    </dgm:pt>
    <dgm:pt modelId="{40EDE491-50AA-4281-BE5C-A7D284AD585B}" type="pres">
      <dgm:prSet presAssocID="{736D27AA-8C42-4534-81B5-AACD9D3193A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F374A-EBEA-4518-BDE0-79199FF0AFCA}" type="pres">
      <dgm:prSet presAssocID="{736D27AA-8C42-4534-81B5-AACD9D3193A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D6C3929-2C38-4980-A9A6-6B8C1F72F5DB}" type="presOf" srcId="{736D27AA-8C42-4534-81B5-AACD9D3193A8}" destId="{2EC87A79-1AF3-4102-8382-DEFC55E733CE}" srcOrd="0" destOrd="0" presId="urn:microsoft.com/office/officeart/2005/8/layout/matrix1"/>
    <dgm:cxn modelId="{3F6F8552-9B59-4B57-8097-CAA3BD71872E}" type="presOf" srcId="{2476B313-F526-41C6-A389-FC75D941A671}" destId="{8B5F374A-EBEA-4518-BDE0-79199FF0AFCA}" srcOrd="0" destOrd="0" presId="urn:microsoft.com/office/officeart/2005/8/layout/matrix1"/>
    <dgm:cxn modelId="{06AA5419-0110-4AAA-BA18-4107D5C125E3}" srcId="{736D27AA-8C42-4534-81B5-AACD9D3193A8}" destId="{2476B313-F526-41C6-A389-FC75D941A671}" srcOrd="0" destOrd="0" parTransId="{8720A68A-9C84-4AFA-A6F0-48F85709841F}" sibTransId="{8DC0FD05-A2C4-4410-9926-BDBD5332E806}"/>
    <dgm:cxn modelId="{2D26A9D7-731B-48E3-9F0F-B2C0CA4AFF65}" type="presOf" srcId="{1DFCDD7B-7CA3-4EA8-A398-6D1D6D036C05}" destId="{6A7D65F8-C08F-4368-BCC4-FC68F2DC65CA}" srcOrd="1" destOrd="0" presId="urn:microsoft.com/office/officeart/2005/8/layout/matrix1"/>
    <dgm:cxn modelId="{422A0EC4-2A80-4FE1-BF12-3A4E1619E6B9}" type="presOf" srcId="{7261363D-BD29-47A8-9E1E-E51D4E2C4E89}" destId="{40EDE491-50AA-4281-BE5C-A7D284AD585B}" srcOrd="1" destOrd="0" presId="urn:microsoft.com/office/officeart/2005/8/layout/matrix1"/>
    <dgm:cxn modelId="{35E89A05-F9E7-4C71-8E4C-D4DB64DC651E}" type="presOf" srcId="{B2050E6F-931F-4213-AB9B-401AC5580EA2}" destId="{959D20C4-8785-44BA-B625-F69BB5E4B5BD}" srcOrd="1" destOrd="0" presId="urn:microsoft.com/office/officeart/2005/8/layout/matrix1"/>
    <dgm:cxn modelId="{7EEA37B0-7BB3-46E3-8200-50240FAB1058}" type="presOf" srcId="{1DFCDD7B-7CA3-4EA8-A398-6D1D6D036C05}" destId="{CE46CBD5-7F58-4F5F-8E20-0133FE134C31}" srcOrd="0" destOrd="0" presId="urn:microsoft.com/office/officeart/2005/8/layout/matrix1"/>
    <dgm:cxn modelId="{6B62CE49-F001-4B2E-9708-CC4FE921427E}" srcId="{2476B313-F526-41C6-A389-FC75D941A671}" destId="{5A2A4894-E4EA-4BD8-B2E8-2071050C57F4}" srcOrd="1" destOrd="0" parTransId="{2C7A633A-EDFD-4060-B262-3918DBA0C41D}" sibTransId="{992FE598-51F7-4B35-8A26-276194B42C81}"/>
    <dgm:cxn modelId="{408B8975-6C91-4CC9-A10A-A0DF374CCCCC}" srcId="{2476B313-F526-41C6-A389-FC75D941A671}" destId="{B2050E6F-931F-4213-AB9B-401AC5580EA2}" srcOrd="0" destOrd="0" parTransId="{37556857-F6BB-4D60-9EDA-2D70F9D27238}" sibTransId="{D04568CB-A871-41A7-A327-A462B47F268E}"/>
    <dgm:cxn modelId="{1E47EC65-BBC4-4D39-A3DC-FF1495E99430}" type="presOf" srcId="{5A2A4894-E4EA-4BD8-B2E8-2071050C57F4}" destId="{2AA31943-2833-4952-85B1-23F30A4F1BB5}" srcOrd="1" destOrd="0" presId="urn:microsoft.com/office/officeart/2005/8/layout/matrix1"/>
    <dgm:cxn modelId="{9BF55ACF-0400-4859-AEB7-9326DC58F242}" srcId="{2476B313-F526-41C6-A389-FC75D941A671}" destId="{1DFCDD7B-7CA3-4EA8-A398-6D1D6D036C05}" srcOrd="2" destOrd="0" parTransId="{2CC3BF9F-28BB-43E0-8C87-034E8318E49D}" sibTransId="{A25A3808-E44D-4B0E-9796-D76CF6EB035D}"/>
    <dgm:cxn modelId="{EAED8F16-B96A-4193-9EF7-F6401068FF96}" type="presOf" srcId="{B2050E6F-931F-4213-AB9B-401AC5580EA2}" destId="{51428F92-AC34-4AA4-A364-CE489F390063}" srcOrd="0" destOrd="0" presId="urn:microsoft.com/office/officeart/2005/8/layout/matrix1"/>
    <dgm:cxn modelId="{59B2E425-8A34-4481-865D-49453E61B19A}" type="presOf" srcId="{7261363D-BD29-47A8-9E1E-E51D4E2C4E89}" destId="{C08F1959-BEC3-4C24-BC1B-98C5528AC3E2}" srcOrd="0" destOrd="0" presId="urn:microsoft.com/office/officeart/2005/8/layout/matrix1"/>
    <dgm:cxn modelId="{1E95F4A6-BBCC-49D0-BE8A-8A01CCE5B6E4}" type="presOf" srcId="{5A2A4894-E4EA-4BD8-B2E8-2071050C57F4}" destId="{EA77D3B9-55FE-4569-9CDA-15A32942B7DD}" srcOrd="0" destOrd="0" presId="urn:microsoft.com/office/officeart/2005/8/layout/matrix1"/>
    <dgm:cxn modelId="{1A97CB19-8FD4-40E6-A01C-778F9190216A}" srcId="{2476B313-F526-41C6-A389-FC75D941A671}" destId="{7261363D-BD29-47A8-9E1E-E51D4E2C4E89}" srcOrd="3" destOrd="0" parTransId="{44BF681C-0686-4653-A18F-48148FEF1C10}" sibTransId="{E36ECF88-4D8B-43BA-A705-86CFB4E9FD58}"/>
    <dgm:cxn modelId="{0C024E80-EB5C-459C-9E0F-40D9687DECF5}" type="presParOf" srcId="{2EC87A79-1AF3-4102-8382-DEFC55E733CE}" destId="{301A389D-639E-4050-B0A6-8A71B83B902B}" srcOrd="0" destOrd="0" presId="urn:microsoft.com/office/officeart/2005/8/layout/matrix1"/>
    <dgm:cxn modelId="{8058AACB-468B-4F95-9A99-7EDB9F664CDD}" type="presParOf" srcId="{301A389D-639E-4050-B0A6-8A71B83B902B}" destId="{51428F92-AC34-4AA4-A364-CE489F390063}" srcOrd="0" destOrd="0" presId="urn:microsoft.com/office/officeart/2005/8/layout/matrix1"/>
    <dgm:cxn modelId="{D7D28D36-486C-4033-BD92-1A07803FD765}" type="presParOf" srcId="{301A389D-639E-4050-B0A6-8A71B83B902B}" destId="{959D20C4-8785-44BA-B625-F69BB5E4B5BD}" srcOrd="1" destOrd="0" presId="urn:microsoft.com/office/officeart/2005/8/layout/matrix1"/>
    <dgm:cxn modelId="{BA2D644D-D460-418C-8F23-757DA4B78989}" type="presParOf" srcId="{301A389D-639E-4050-B0A6-8A71B83B902B}" destId="{EA77D3B9-55FE-4569-9CDA-15A32942B7DD}" srcOrd="2" destOrd="0" presId="urn:microsoft.com/office/officeart/2005/8/layout/matrix1"/>
    <dgm:cxn modelId="{702D929E-4934-4A3A-BCFF-68171DC297DC}" type="presParOf" srcId="{301A389D-639E-4050-B0A6-8A71B83B902B}" destId="{2AA31943-2833-4952-85B1-23F30A4F1BB5}" srcOrd="3" destOrd="0" presId="urn:microsoft.com/office/officeart/2005/8/layout/matrix1"/>
    <dgm:cxn modelId="{89968249-B4BD-4767-8338-9592BCCE0344}" type="presParOf" srcId="{301A389D-639E-4050-B0A6-8A71B83B902B}" destId="{CE46CBD5-7F58-4F5F-8E20-0133FE134C31}" srcOrd="4" destOrd="0" presId="urn:microsoft.com/office/officeart/2005/8/layout/matrix1"/>
    <dgm:cxn modelId="{125D401A-1FB2-43B9-8702-F6CC889B5DF7}" type="presParOf" srcId="{301A389D-639E-4050-B0A6-8A71B83B902B}" destId="{6A7D65F8-C08F-4368-BCC4-FC68F2DC65CA}" srcOrd="5" destOrd="0" presId="urn:microsoft.com/office/officeart/2005/8/layout/matrix1"/>
    <dgm:cxn modelId="{5659A084-8EF0-4D2D-AB5D-6CD0B2F26C40}" type="presParOf" srcId="{301A389D-639E-4050-B0A6-8A71B83B902B}" destId="{C08F1959-BEC3-4C24-BC1B-98C5528AC3E2}" srcOrd="6" destOrd="0" presId="urn:microsoft.com/office/officeart/2005/8/layout/matrix1"/>
    <dgm:cxn modelId="{3DDF81F4-636A-4360-91A7-1D268269517F}" type="presParOf" srcId="{301A389D-639E-4050-B0A6-8A71B83B902B}" destId="{40EDE491-50AA-4281-BE5C-A7D284AD585B}" srcOrd="7" destOrd="0" presId="urn:microsoft.com/office/officeart/2005/8/layout/matrix1"/>
    <dgm:cxn modelId="{1E037340-D55E-43F0-9293-96C765D67FBA}" type="presParOf" srcId="{2EC87A79-1AF3-4102-8382-DEFC55E733CE}" destId="{8B5F374A-EBEA-4518-BDE0-79199FF0AFC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6D27AA-8C42-4534-81B5-AACD9D3193A8}" type="doc">
      <dgm:prSet loTypeId="urn:microsoft.com/office/officeart/2005/8/layout/matrix1" loCatId="matrix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476B313-F526-41C6-A389-FC75D941A671}">
      <dgm:prSet phldrT="[Текст]" custT="1"/>
      <dgm:spPr/>
      <dgm:t>
        <a:bodyPr/>
        <a:lstStyle/>
        <a:p>
          <a:r>
            <a:rPr lang="uk-UA" sz="2400" b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2022 РІК</a:t>
          </a:r>
          <a:endParaRPr lang="ru-RU" sz="2400" b="1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0A68A-9C84-4AFA-A6F0-48F85709841F}" type="parTrans" cxnId="{06AA5419-0110-4AAA-BA18-4107D5C125E3}">
      <dgm:prSet/>
      <dgm:spPr/>
      <dgm:t>
        <a:bodyPr/>
        <a:lstStyle/>
        <a:p>
          <a:endParaRPr lang="ru-RU"/>
        </a:p>
      </dgm:t>
    </dgm:pt>
    <dgm:pt modelId="{8DC0FD05-A2C4-4410-9926-BDBD5332E806}" type="sibTrans" cxnId="{06AA5419-0110-4AAA-BA18-4107D5C125E3}">
      <dgm:prSet/>
      <dgm:spPr/>
      <dgm:t>
        <a:bodyPr/>
        <a:lstStyle/>
        <a:p>
          <a:endParaRPr lang="ru-RU"/>
        </a:p>
      </dgm:t>
    </dgm:pt>
    <dgm:pt modelId="{5A2A4894-E4EA-4BD8-B2E8-2071050C57F4}">
      <dgm:prSet phldrT="[Текст]" custT="1"/>
      <dgm:spPr/>
      <dgm:t>
        <a:bodyPr/>
        <a:lstStyle/>
        <a:p>
          <a:endParaRPr lang="ru-RU" sz="2200" b="1" u="none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7A633A-EDFD-4060-B262-3918DBA0C41D}" type="parTrans" cxnId="{6B62CE49-F001-4B2E-9708-CC4FE921427E}">
      <dgm:prSet/>
      <dgm:spPr/>
      <dgm:t>
        <a:bodyPr/>
        <a:lstStyle/>
        <a:p>
          <a:endParaRPr lang="ru-RU"/>
        </a:p>
      </dgm:t>
    </dgm:pt>
    <dgm:pt modelId="{992FE598-51F7-4B35-8A26-276194B42C81}" type="sibTrans" cxnId="{6B62CE49-F001-4B2E-9708-CC4FE921427E}">
      <dgm:prSet/>
      <dgm:spPr/>
      <dgm:t>
        <a:bodyPr/>
        <a:lstStyle/>
        <a:p>
          <a:endParaRPr lang="ru-RU"/>
        </a:p>
      </dgm:t>
    </dgm:pt>
    <dgm:pt modelId="{1DFCDD7B-7CA3-4EA8-A398-6D1D6D036C05}">
      <dgm:prSet phldrT="[Текст]" custT="1"/>
      <dgm:spPr/>
      <dgm:t>
        <a:bodyPr/>
        <a:lstStyle/>
        <a:p>
          <a:pPr algn="ctr"/>
          <a:r>
            <a:rPr lang="ru-RU" sz="2000" b="1" u="none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Розміщено</a:t>
          </a:r>
          <a:r>
            <a:rPr lang="ru-RU" sz="2000" b="1" u="non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2000" b="1" u="non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u="none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пам</a:t>
          </a:r>
          <a:r>
            <a:rPr lang="en-US" sz="2000" b="1" u="non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ru-RU" sz="2000" b="1" u="none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ятки</a:t>
          </a:r>
          <a:r>
            <a:rPr lang="ru-RU" sz="2000" b="1" u="non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000" b="1" u="none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2000" b="1" u="non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u="none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</a:t>
          </a:r>
          <a:r>
            <a:rPr lang="ru-RU" sz="2000" b="1" u="non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u="none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антикорупційного</a:t>
          </a:r>
          <a:r>
            <a:rPr lang="ru-RU" sz="2000" b="1" u="non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u="none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законодавства</a:t>
          </a:r>
          <a:r>
            <a:rPr lang="en-US" sz="2000" b="1" u="non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000" b="1" u="non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</a:t>
          </a:r>
          <a:r>
            <a:rPr lang="uk-UA" sz="2000" b="1" u="none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вебсайті</a:t>
          </a:r>
          <a:r>
            <a:rPr lang="uk-UA" sz="2000" b="1" u="non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НУОЗ</a:t>
          </a:r>
          <a:r>
            <a:rPr lang="ru-RU" sz="2000" b="1" u="none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b="1" u="none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C3BF9F-28BB-43E0-8C87-034E8318E49D}" type="parTrans" cxnId="{9BF55ACF-0400-4859-AEB7-9326DC58F242}">
      <dgm:prSet/>
      <dgm:spPr/>
      <dgm:t>
        <a:bodyPr/>
        <a:lstStyle/>
        <a:p>
          <a:endParaRPr lang="ru-RU"/>
        </a:p>
      </dgm:t>
    </dgm:pt>
    <dgm:pt modelId="{A25A3808-E44D-4B0E-9796-D76CF6EB035D}" type="sibTrans" cxnId="{9BF55ACF-0400-4859-AEB7-9326DC58F242}">
      <dgm:prSet/>
      <dgm:spPr/>
      <dgm:t>
        <a:bodyPr/>
        <a:lstStyle/>
        <a:p>
          <a:endParaRPr lang="ru-RU"/>
        </a:p>
      </dgm:t>
    </dgm:pt>
    <dgm:pt modelId="{7261363D-BD29-47A8-9E1E-E51D4E2C4E89}">
      <dgm:prSet phldrT="[Текст]" custT="1"/>
      <dgm:spPr/>
      <dgm:t>
        <a:bodyPr/>
        <a:lstStyle/>
        <a:p>
          <a:r>
            <a:rPr lang="uk-UA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Надано близько </a:t>
          </a:r>
          <a:r>
            <a:rPr lang="uk-UA" sz="24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</a:t>
          </a:r>
          <a:r>
            <a:rPr lang="uk-UA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консультацій працівникам НУОЗ щодо застосування антикорупційного законодавства </a:t>
          </a:r>
          <a:endParaRPr lang="ru-RU" sz="2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F681C-0686-4653-A18F-48148FEF1C10}" type="parTrans" cxnId="{1A97CB19-8FD4-40E6-A01C-778F9190216A}">
      <dgm:prSet/>
      <dgm:spPr/>
      <dgm:t>
        <a:bodyPr/>
        <a:lstStyle/>
        <a:p>
          <a:endParaRPr lang="ru-RU"/>
        </a:p>
      </dgm:t>
    </dgm:pt>
    <dgm:pt modelId="{E36ECF88-4D8B-43BA-A705-86CFB4E9FD58}" type="sibTrans" cxnId="{1A97CB19-8FD4-40E6-A01C-778F9190216A}">
      <dgm:prSet/>
      <dgm:spPr/>
      <dgm:t>
        <a:bodyPr/>
        <a:lstStyle/>
        <a:p>
          <a:endParaRPr lang="ru-RU"/>
        </a:p>
      </dgm:t>
    </dgm:pt>
    <dgm:pt modelId="{2EC87A79-1AF3-4102-8382-DEFC55E733CE}" type="pres">
      <dgm:prSet presAssocID="{736D27AA-8C42-4534-81B5-AACD9D3193A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1A389D-639E-4050-B0A6-8A71B83B902B}" type="pres">
      <dgm:prSet presAssocID="{736D27AA-8C42-4534-81B5-AACD9D3193A8}" presName="matrix" presStyleCnt="0"/>
      <dgm:spPr/>
    </dgm:pt>
    <dgm:pt modelId="{51428F92-AC34-4AA4-A364-CE489F390063}" type="pres">
      <dgm:prSet presAssocID="{736D27AA-8C42-4534-81B5-AACD9D3193A8}" presName="tile1" presStyleLbl="node1" presStyleIdx="0" presStyleCnt="4"/>
      <dgm:spPr/>
      <dgm:t>
        <a:bodyPr/>
        <a:lstStyle/>
        <a:p>
          <a:endParaRPr lang="ru-RU"/>
        </a:p>
      </dgm:t>
    </dgm:pt>
    <dgm:pt modelId="{959D20C4-8785-44BA-B625-F69BB5E4B5BD}" type="pres">
      <dgm:prSet presAssocID="{736D27AA-8C42-4534-81B5-AACD9D3193A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7D3B9-55FE-4569-9CDA-15A32942B7DD}" type="pres">
      <dgm:prSet presAssocID="{736D27AA-8C42-4534-81B5-AACD9D3193A8}" presName="tile2" presStyleLbl="node1" presStyleIdx="1" presStyleCnt="4"/>
      <dgm:spPr/>
      <dgm:t>
        <a:bodyPr/>
        <a:lstStyle/>
        <a:p>
          <a:endParaRPr lang="ru-RU"/>
        </a:p>
      </dgm:t>
    </dgm:pt>
    <dgm:pt modelId="{2AA31943-2833-4952-85B1-23F30A4F1BB5}" type="pres">
      <dgm:prSet presAssocID="{736D27AA-8C42-4534-81B5-AACD9D3193A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6CBD5-7F58-4F5F-8E20-0133FE134C31}" type="pres">
      <dgm:prSet presAssocID="{736D27AA-8C42-4534-81B5-AACD9D3193A8}" presName="tile3" presStyleLbl="node1" presStyleIdx="2" presStyleCnt="4"/>
      <dgm:spPr/>
      <dgm:t>
        <a:bodyPr/>
        <a:lstStyle/>
        <a:p>
          <a:endParaRPr lang="ru-RU"/>
        </a:p>
      </dgm:t>
    </dgm:pt>
    <dgm:pt modelId="{6A7D65F8-C08F-4368-BCC4-FC68F2DC65CA}" type="pres">
      <dgm:prSet presAssocID="{736D27AA-8C42-4534-81B5-AACD9D3193A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F1959-BEC3-4C24-BC1B-98C5528AC3E2}" type="pres">
      <dgm:prSet presAssocID="{736D27AA-8C42-4534-81B5-AACD9D3193A8}" presName="tile4" presStyleLbl="node1" presStyleIdx="3" presStyleCnt="4"/>
      <dgm:spPr/>
      <dgm:t>
        <a:bodyPr/>
        <a:lstStyle/>
        <a:p>
          <a:endParaRPr lang="ru-RU"/>
        </a:p>
      </dgm:t>
    </dgm:pt>
    <dgm:pt modelId="{40EDE491-50AA-4281-BE5C-A7D284AD585B}" type="pres">
      <dgm:prSet presAssocID="{736D27AA-8C42-4534-81B5-AACD9D3193A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F374A-EBEA-4518-BDE0-79199FF0AFCA}" type="pres">
      <dgm:prSet presAssocID="{736D27AA-8C42-4534-81B5-AACD9D3193A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0650170-5011-47B5-8164-D2630D42F83E}" type="presOf" srcId="{7261363D-BD29-47A8-9E1E-E51D4E2C4E89}" destId="{CE46CBD5-7F58-4F5F-8E20-0133FE134C31}" srcOrd="0" destOrd="0" presId="urn:microsoft.com/office/officeart/2005/8/layout/matrix1"/>
    <dgm:cxn modelId="{F5174859-5CAD-416A-A5E2-AF7D5E18EB62}" type="presOf" srcId="{7261363D-BD29-47A8-9E1E-E51D4E2C4E89}" destId="{6A7D65F8-C08F-4368-BCC4-FC68F2DC65CA}" srcOrd="1" destOrd="0" presId="urn:microsoft.com/office/officeart/2005/8/layout/matrix1"/>
    <dgm:cxn modelId="{6B62CE49-F001-4B2E-9708-CC4FE921427E}" srcId="{2476B313-F526-41C6-A389-FC75D941A671}" destId="{5A2A4894-E4EA-4BD8-B2E8-2071050C57F4}" srcOrd="0" destOrd="0" parTransId="{2C7A633A-EDFD-4060-B262-3918DBA0C41D}" sibTransId="{992FE598-51F7-4B35-8A26-276194B42C81}"/>
    <dgm:cxn modelId="{1A97CB19-8FD4-40E6-A01C-778F9190216A}" srcId="{2476B313-F526-41C6-A389-FC75D941A671}" destId="{7261363D-BD29-47A8-9E1E-E51D4E2C4E89}" srcOrd="2" destOrd="0" parTransId="{44BF681C-0686-4653-A18F-48148FEF1C10}" sibTransId="{E36ECF88-4D8B-43BA-A705-86CFB4E9FD58}"/>
    <dgm:cxn modelId="{06AA5419-0110-4AAA-BA18-4107D5C125E3}" srcId="{736D27AA-8C42-4534-81B5-AACD9D3193A8}" destId="{2476B313-F526-41C6-A389-FC75D941A671}" srcOrd="0" destOrd="0" parTransId="{8720A68A-9C84-4AFA-A6F0-48F85709841F}" sibTransId="{8DC0FD05-A2C4-4410-9926-BDBD5332E806}"/>
    <dgm:cxn modelId="{D6346A92-A013-4A08-B0A2-2E4B0BB18E01}" type="presOf" srcId="{736D27AA-8C42-4534-81B5-AACD9D3193A8}" destId="{2EC87A79-1AF3-4102-8382-DEFC55E733CE}" srcOrd="0" destOrd="0" presId="urn:microsoft.com/office/officeart/2005/8/layout/matrix1"/>
    <dgm:cxn modelId="{2A0AD665-C2B8-4160-A488-D1683496263A}" type="presOf" srcId="{1DFCDD7B-7CA3-4EA8-A398-6D1D6D036C05}" destId="{2AA31943-2833-4952-85B1-23F30A4F1BB5}" srcOrd="1" destOrd="0" presId="urn:microsoft.com/office/officeart/2005/8/layout/matrix1"/>
    <dgm:cxn modelId="{1BD41DDF-F19A-43B3-BB72-EA2E68CF5623}" type="presOf" srcId="{1DFCDD7B-7CA3-4EA8-A398-6D1D6D036C05}" destId="{EA77D3B9-55FE-4569-9CDA-15A32942B7DD}" srcOrd="0" destOrd="0" presId="urn:microsoft.com/office/officeart/2005/8/layout/matrix1"/>
    <dgm:cxn modelId="{38A04A16-30B1-4F31-B501-54F57550A846}" type="presOf" srcId="{5A2A4894-E4EA-4BD8-B2E8-2071050C57F4}" destId="{51428F92-AC34-4AA4-A364-CE489F390063}" srcOrd="0" destOrd="0" presId="urn:microsoft.com/office/officeart/2005/8/layout/matrix1"/>
    <dgm:cxn modelId="{9BF55ACF-0400-4859-AEB7-9326DC58F242}" srcId="{2476B313-F526-41C6-A389-FC75D941A671}" destId="{1DFCDD7B-7CA3-4EA8-A398-6D1D6D036C05}" srcOrd="1" destOrd="0" parTransId="{2CC3BF9F-28BB-43E0-8C87-034E8318E49D}" sibTransId="{A25A3808-E44D-4B0E-9796-D76CF6EB035D}"/>
    <dgm:cxn modelId="{6E1A70D5-A7C6-4EC8-8D63-4559664E7AD4}" type="presOf" srcId="{5A2A4894-E4EA-4BD8-B2E8-2071050C57F4}" destId="{959D20C4-8785-44BA-B625-F69BB5E4B5BD}" srcOrd="1" destOrd="0" presId="urn:microsoft.com/office/officeart/2005/8/layout/matrix1"/>
    <dgm:cxn modelId="{88EB0A9F-3B99-4D7F-A52F-C7A13DB16A64}" type="presOf" srcId="{2476B313-F526-41C6-A389-FC75D941A671}" destId="{8B5F374A-EBEA-4518-BDE0-79199FF0AFCA}" srcOrd="0" destOrd="0" presId="urn:microsoft.com/office/officeart/2005/8/layout/matrix1"/>
    <dgm:cxn modelId="{1A9BDAC1-97DC-4B7C-BC5F-D805CDA518B1}" type="presParOf" srcId="{2EC87A79-1AF3-4102-8382-DEFC55E733CE}" destId="{301A389D-639E-4050-B0A6-8A71B83B902B}" srcOrd="0" destOrd="0" presId="urn:microsoft.com/office/officeart/2005/8/layout/matrix1"/>
    <dgm:cxn modelId="{5F14D8F5-C0E2-4351-AA07-6B30FABB5B6B}" type="presParOf" srcId="{301A389D-639E-4050-B0A6-8A71B83B902B}" destId="{51428F92-AC34-4AA4-A364-CE489F390063}" srcOrd="0" destOrd="0" presId="urn:microsoft.com/office/officeart/2005/8/layout/matrix1"/>
    <dgm:cxn modelId="{C080255A-0816-4341-ACE8-D5B6EF4B9547}" type="presParOf" srcId="{301A389D-639E-4050-B0A6-8A71B83B902B}" destId="{959D20C4-8785-44BA-B625-F69BB5E4B5BD}" srcOrd="1" destOrd="0" presId="urn:microsoft.com/office/officeart/2005/8/layout/matrix1"/>
    <dgm:cxn modelId="{BDCC7BF8-E46C-4426-B6BF-CF4566CB55B6}" type="presParOf" srcId="{301A389D-639E-4050-B0A6-8A71B83B902B}" destId="{EA77D3B9-55FE-4569-9CDA-15A32942B7DD}" srcOrd="2" destOrd="0" presId="urn:microsoft.com/office/officeart/2005/8/layout/matrix1"/>
    <dgm:cxn modelId="{D4CF26BE-8560-41CF-B5AF-1726840844CF}" type="presParOf" srcId="{301A389D-639E-4050-B0A6-8A71B83B902B}" destId="{2AA31943-2833-4952-85B1-23F30A4F1BB5}" srcOrd="3" destOrd="0" presId="urn:microsoft.com/office/officeart/2005/8/layout/matrix1"/>
    <dgm:cxn modelId="{61A36BB3-2C2D-4171-A059-DFA867A91124}" type="presParOf" srcId="{301A389D-639E-4050-B0A6-8A71B83B902B}" destId="{CE46CBD5-7F58-4F5F-8E20-0133FE134C31}" srcOrd="4" destOrd="0" presId="urn:microsoft.com/office/officeart/2005/8/layout/matrix1"/>
    <dgm:cxn modelId="{B287392B-D22A-479C-A215-51F19F20A7DA}" type="presParOf" srcId="{301A389D-639E-4050-B0A6-8A71B83B902B}" destId="{6A7D65F8-C08F-4368-BCC4-FC68F2DC65CA}" srcOrd="5" destOrd="0" presId="urn:microsoft.com/office/officeart/2005/8/layout/matrix1"/>
    <dgm:cxn modelId="{F6268C81-0267-4FB0-93F9-1B64652CF135}" type="presParOf" srcId="{301A389D-639E-4050-B0A6-8A71B83B902B}" destId="{C08F1959-BEC3-4C24-BC1B-98C5528AC3E2}" srcOrd="6" destOrd="0" presId="urn:microsoft.com/office/officeart/2005/8/layout/matrix1"/>
    <dgm:cxn modelId="{747E5916-D786-4798-9B1E-01CBFE42F906}" type="presParOf" srcId="{301A389D-639E-4050-B0A6-8A71B83B902B}" destId="{40EDE491-50AA-4281-BE5C-A7D284AD585B}" srcOrd="7" destOrd="0" presId="urn:microsoft.com/office/officeart/2005/8/layout/matrix1"/>
    <dgm:cxn modelId="{53A2D486-E79F-46D2-B967-4514679BE54A}" type="presParOf" srcId="{2EC87A79-1AF3-4102-8382-DEFC55E733CE}" destId="{8B5F374A-EBEA-4518-BDE0-79199FF0AFC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52716C-A30D-419E-9668-E1D8409F93A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B5DC9F-AD81-434A-9A7A-B5489A34A7A8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b="1" u="sng" dirty="0"/>
        </a:p>
      </dgm:t>
    </dgm:pt>
    <dgm:pt modelId="{706809A1-8803-439D-BFA0-D9D3B4EF8FF3}" type="parTrans" cxnId="{193080EF-E8D7-42C9-A364-3C9B25397066}">
      <dgm:prSet/>
      <dgm:spPr/>
      <dgm:t>
        <a:bodyPr/>
        <a:lstStyle/>
        <a:p>
          <a:endParaRPr lang="ru-RU"/>
        </a:p>
      </dgm:t>
    </dgm:pt>
    <dgm:pt modelId="{E68719B4-5341-47B6-BF50-03449A9C0347}" type="sibTrans" cxnId="{193080EF-E8D7-42C9-A364-3C9B25397066}">
      <dgm:prSet/>
      <dgm:spPr/>
      <dgm:t>
        <a:bodyPr/>
        <a:lstStyle/>
        <a:p>
          <a:endParaRPr lang="ru-RU"/>
        </a:p>
      </dgm:t>
    </dgm:pt>
    <dgm:pt modelId="{E4A0E085-01B6-46CB-B4CC-51817AFD8AD7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Відповідно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Роз’яснень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НАЗК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подавати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декларації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2021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рік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необхідно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протягом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трьох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місяців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після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закінчення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воєнного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стану.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стосується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всіх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типів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декларацій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а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також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повідомлень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суттєві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зміни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майновому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стані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про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відкриття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валютного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рахунку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установі</a:t>
          </a:r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банку-нерезидента.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87B986-5FDC-44FE-AA03-B596AD4EECBC}" type="parTrans" cxnId="{44CD765C-B5A6-480F-8E0A-C157889FF13D}">
      <dgm:prSet/>
      <dgm:spPr/>
      <dgm:t>
        <a:bodyPr/>
        <a:lstStyle/>
        <a:p>
          <a:endParaRPr lang="ru-RU"/>
        </a:p>
      </dgm:t>
    </dgm:pt>
    <dgm:pt modelId="{DF1BC7C6-D97E-49C8-ADAE-DD53491F1D30}" type="sibTrans" cxnId="{44CD765C-B5A6-480F-8E0A-C157889FF13D}">
      <dgm:prSet/>
      <dgm:spPr/>
      <dgm:t>
        <a:bodyPr/>
        <a:lstStyle/>
        <a:p>
          <a:endParaRPr lang="ru-RU"/>
        </a:p>
      </dgm:t>
    </dgm:pt>
    <dgm:pt modelId="{F46BB7A1-7C5F-48E4-95EA-5187DD5A4EE2}">
      <dgm:prSet phldrT="[Текст]"/>
      <dgm:spPr/>
      <dgm:t>
        <a:bodyPr/>
        <a:lstStyle/>
        <a:p>
          <a:endParaRPr lang="ru-RU" b="1" u="sng" dirty="0"/>
        </a:p>
      </dgm:t>
    </dgm:pt>
    <dgm:pt modelId="{5FE3AF2D-1434-413C-80FD-90F47460D2B8}" type="parTrans" cxnId="{D1EBE5CE-C4FC-40DE-836C-15E54F1EB28E}">
      <dgm:prSet/>
      <dgm:spPr/>
      <dgm:t>
        <a:bodyPr/>
        <a:lstStyle/>
        <a:p>
          <a:endParaRPr lang="ru-RU"/>
        </a:p>
      </dgm:t>
    </dgm:pt>
    <dgm:pt modelId="{1062C533-9EF8-4970-9A3B-8C4556429FA7}" type="sibTrans" cxnId="{D1EBE5CE-C4FC-40DE-836C-15E54F1EB28E}">
      <dgm:prSet/>
      <dgm:spPr/>
      <dgm:t>
        <a:bodyPr/>
        <a:lstStyle/>
        <a:p>
          <a:endParaRPr lang="ru-RU"/>
        </a:p>
      </dgm:t>
    </dgm:pt>
    <dgm:pt modelId="{338167F1-7D82-4106-B06B-0BCB6E202948}">
      <dgm:prSet phldrT="[Текст]" custT="1"/>
      <dgm:spPr/>
      <dgm:t>
        <a:bodyPr/>
        <a:lstStyle/>
        <a:p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Працівники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НУОЗ </a:t>
          </a:r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імені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П. Л. </a:t>
          </a:r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Шупика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зобов</a:t>
          </a:r>
          <a:r>
            <a:rPr lang="en-US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язані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подавати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декларації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ознайомлені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особливостями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декларування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час </a:t>
          </a:r>
          <a:r>
            <a:rPr lang="ru-RU" sz="22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воєнного</a:t>
          </a:r>
          <a:r>
            <a:rPr lang="ru-RU" sz="2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сану.</a:t>
          </a:r>
          <a:endParaRPr lang="ru-RU" sz="22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886C4F-EED4-42A4-89FD-A16C3B9CDA3D}" type="parTrans" cxnId="{757D7234-D9A2-4504-881D-C3996C975EAE}">
      <dgm:prSet/>
      <dgm:spPr/>
      <dgm:t>
        <a:bodyPr/>
        <a:lstStyle/>
        <a:p>
          <a:endParaRPr lang="ru-RU"/>
        </a:p>
      </dgm:t>
    </dgm:pt>
    <dgm:pt modelId="{2B6E3AB2-8D66-4B9F-B885-01BE4E96FA9E}" type="sibTrans" cxnId="{757D7234-D9A2-4504-881D-C3996C975EAE}">
      <dgm:prSet/>
      <dgm:spPr/>
      <dgm:t>
        <a:bodyPr/>
        <a:lstStyle/>
        <a:p>
          <a:endParaRPr lang="ru-RU"/>
        </a:p>
      </dgm:t>
    </dgm:pt>
    <dgm:pt modelId="{7B5FF71E-45F5-434C-9428-3F8404E33035}" type="pres">
      <dgm:prSet presAssocID="{FA52716C-A30D-419E-9668-E1D8409F93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F5B802-8BDA-4282-8C30-5A1E6F569BB9}" type="pres">
      <dgm:prSet presAssocID="{BEB5DC9F-AD81-434A-9A7A-B5489A34A7A8}" presName="composite" presStyleCnt="0"/>
      <dgm:spPr/>
    </dgm:pt>
    <dgm:pt modelId="{1C0F7A56-E90C-4932-A8AF-E7BBB391AB23}" type="pres">
      <dgm:prSet presAssocID="{BEB5DC9F-AD81-434A-9A7A-B5489A34A7A8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84B85-0E03-4090-86EE-4653768A5CB8}" type="pres">
      <dgm:prSet presAssocID="{BEB5DC9F-AD81-434A-9A7A-B5489A34A7A8}" presName="descendantText" presStyleLbl="alignAcc1" presStyleIdx="0" presStyleCnt="2" custLinFactNeighborX="1281" custLinFactNeighborY="-5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85392-417B-4047-92F4-9FBA810AAE00}" type="pres">
      <dgm:prSet presAssocID="{E68719B4-5341-47B6-BF50-03449A9C0347}" presName="sp" presStyleCnt="0"/>
      <dgm:spPr/>
    </dgm:pt>
    <dgm:pt modelId="{F142EEE1-EAD9-4EF6-BB9F-F2254ECB561C}" type="pres">
      <dgm:prSet presAssocID="{F46BB7A1-7C5F-48E4-95EA-5187DD5A4EE2}" presName="composite" presStyleCnt="0"/>
      <dgm:spPr/>
    </dgm:pt>
    <dgm:pt modelId="{129578F7-7B0C-4255-B7F0-EBE2E0B5272B}" type="pres">
      <dgm:prSet presAssocID="{F46BB7A1-7C5F-48E4-95EA-5187DD5A4EE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025AC-AE44-4335-A623-E0BB083B3000}" type="pres">
      <dgm:prSet presAssocID="{F46BB7A1-7C5F-48E4-95EA-5187DD5A4EE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CD765C-B5A6-480F-8E0A-C157889FF13D}" srcId="{BEB5DC9F-AD81-434A-9A7A-B5489A34A7A8}" destId="{E4A0E085-01B6-46CB-B4CC-51817AFD8AD7}" srcOrd="0" destOrd="0" parTransId="{0387B986-5FDC-44FE-AA03-B596AD4EECBC}" sibTransId="{DF1BC7C6-D97E-49C8-ADAE-DD53491F1D30}"/>
    <dgm:cxn modelId="{D1EBE5CE-C4FC-40DE-836C-15E54F1EB28E}" srcId="{FA52716C-A30D-419E-9668-E1D8409F93AA}" destId="{F46BB7A1-7C5F-48E4-95EA-5187DD5A4EE2}" srcOrd="1" destOrd="0" parTransId="{5FE3AF2D-1434-413C-80FD-90F47460D2B8}" sibTransId="{1062C533-9EF8-4970-9A3B-8C4556429FA7}"/>
    <dgm:cxn modelId="{193080EF-E8D7-42C9-A364-3C9B25397066}" srcId="{FA52716C-A30D-419E-9668-E1D8409F93AA}" destId="{BEB5DC9F-AD81-434A-9A7A-B5489A34A7A8}" srcOrd="0" destOrd="0" parTransId="{706809A1-8803-439D-BFA0-D9D3B4EF8FF3}" sibTransId="{E68719B4-5341-47B6-BF50-03449A9C0347}"/>
    <dgm:cxn modelId="{0991ACF1-6DB7-425A-B664-1B969DA2FF39}" type="presOf" srcId="{FA52716C-A30D-419E-9668-E1D8409F93AA}" destId="{7B5FF71E-45F5-434C-9428-3F8404E33035}" srcOrd="0" destOrd="0" presId="urn:microsoft.com/office/officeart/2005/8/layout/chevron2"/>
    <dgm:cxn modelId="{757D7234-D9A2-4504-881D-C3996C975EAE}" srcId="{F46BB7A1-7C5F-48E4-95EA-5187DD5A4EE2}" destId="{338167F1-7D82-4106-B06B-0BCB6E202948}" srcOrd="0" destOrd="0" parTransId="{B0886C4F-EED4-42A4-89FD-A16C3B9CDA3D}" sibTransId="{2B6E3AB2-8D66-4B9F-B885-01BE4E96FA9E}"/>
    <dgm:cxn modelId="{672010A2-6660-4058-BC72-25CBE3E08703}" type="presOf" srcId="{F46BB7A1-7C5F-48E4-95EA-5187DD5A4EE2}" destId="{129578F7-7B0C-4255-B7F0-EBE2E0B5272B}" srcOrd="0" destOrd="0" presId="urn:microsoft.com/office/officeart/2005/8/layout/chevron2"/>
    <dgm:cxn modelId="{A5F5564D-C4B8-4964-B819-0686D3E385DE}" type="presOf" srcId="{338167F1-7D82-4106-B06B-0BCB6E202948}" destId="{C56025AC-AE44-4335-A623-E0BB083B3000}" srcOrd="0" destOrd="0" presId="urn:microsoft.com/office/officeart/2005/8/layout/chevron2"/>
    <dgm:cxn modelId="{A6B59427-60D8-48AA-82AA-19A8B3454A58}" type="presOf" srcId="{E4A0E085-01B6-46CB-B4CC-51817AFD8AD7}" destId="{E9284B85-0E03-4090-86EE-4653768A5CB8}" srcOrd="0" destOrd="0" presId="urn:microsoft.com/office/officeart/2005/8/layout/chevron2"/>
    <dgm:cxn modelId="{D45E54C5-2152-4DC8-8433-ACE8723ABDCF}" type="presOf" srcId="{BEB5DC9F-AD81-434A-9A7A-B5489A34A7A8}" destId="{1C0F7A56-E90C-4932-A8AF-E7BBB391AB23}" srcOrd="0" destOrd="0" presId="urn:microsoft.com/office/officeart/2005/8/layout/chevron2"/>
    <dgm:cxn modelId="{1BD87B3B-AF5F-41C3-AA26-23B9C2068B7D}" type="presParOf" srcId="{7B5FF71E-45F5-434C-9428-3F8404E33035}" destId="{7CF5B802-8BDA-4282-8C30-5A1E6F569BB9}" srcOrd="0" destOrd="0" presId="urn:microsoft.com/office/officeart/2005/8/layout/chevron2"/>
    <dgm:cxn modelId="{EC7F74E6-05DD-47F0-85E5-F52D008BA713}" type="presParOf" srcId="{7CF5B802-8BDA-4282-8C30-5A1E6F569BB9}" destId="{1C0F7A56-E90C-4932-A8AF-E7BBB391AB23}" srcOrd="0" destOrd="0" presId="urn:microsoft.com/office/officeart/2005/8/layout/chevron2"/>
    <dgm:cxn modelId="{83E8B55A-5931-4FCB-8293-C80BB60774ED}" type="presParOf" srcId="{7CF5B802-8BDA-4282-8C30-5A1E6F569BB9}" destId="{E9284B85-0E03-4090-86EE-4653768A5CB8}" srcOrd="1" destOrd="0" presId="urn:microsoft.com/office/officeart/2005/8/layout/chevron2"/>
    <dgm:cxn modelId="{18BCB767-3D2A-4A9A-B81A-1A0C5F5F2716}" type="presParOf" srcId="{7B5FF71E-45F5-434C-9428-3F8404E33035}" destId="{0BD85392-417B-4047-92F4-9FBA810AAE00}" srcOrd="1" destOrd="0" presId="urn:microsoft.com/office/officeart/2005/8/layout/chevron2"/>
    <dgm:cxn modelId="{B94A472B-3AFA-4B72-A44F-A538632953A5}" type="presParOf" srcId="{7B5FF71E-45F5-434C-9428-3F8404E33035}" destId="{F142EEE1-EAD9-4EF6-BB9F-F2254ECB561C}" srcOrd="2" destOrd="0" presId="urn:microsoft.com/office/officeart/2005/8/layout/chevron2"/>
    <dgm:cxn modelId="{95FBD581-FD70-4866-AE5D-07BA87D25868}" type="presParOf" srcId="{F142EEE1-EAD9-4EF6-BB9F-F2254ECB561C}" destId="{129578F7-7B0C-4255-B7F0-EBE2E0B5272B}" srcOrd="0" destOrd="0" presId="urn:microsoft.com/office/officeart/2005/8/layout/chevron2"/>
    <dgm:cxn modelId="{DA9B1505-2283-4D18-BDBC-74139EDEF96F}" type="presParOf" srcId="{F142EEE1-EAD9-4EF6-BB9F-F2254ECB561C}" destId="{C56025AC-AE44-4335-A623-E0BB083B300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4DAF6A-C878-4183-99C9-F50E75561285}" type="doc">
      <dgm:prSet loTypeId="urn:microsoft.com/office/officeart/2009/layout/ReverseList" loCatId="relationship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78370173-8082-4A49-824D-988368CD6A88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підставі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розробленої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u="sng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Анкети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оцінювання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наявності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можливих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корупційних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проявів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НУОЗ проводиться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анонімне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анкетування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endParaRPr lang="ru-RU" sz="1700" dirty="0"/>
        </a:p>
      </dgm:t>
    </dgm:pt>
    <dgm:pt modelId="{CB15A86E-74C5-442E-89B3-0A3CAF948BCC}" type="parTrans" cxnId="{C9CF8F8E-36E0-48C3-AE4B-7DF3FD19EE14}">
      <dgm:prSet/>
      <dgm:spPr/>
      <dgm:t>
        <a:bodyPr/>
        <a:lstStyle/>
        <a:p>
          <a:endParaRPr lang="ru-RU"/>
        </a:p>
      </dgm:t>
    </dgm:pt>
    <dgm:pt modelId="{3ECA7F2F-964D-4614-871B-931EDB014D1D}" type="sibTrans" cxnId="{C9CF8F8E-36E0-48C3-AE4B-7DF3FD19EE14}">
      <dgm:prSet/>
      <dgm:spPr/>
      <dgm:t>
        <a:bodyPr/>
        <a:lstStyle/>
        <a:p>
          <a:endParaRPr lang="ru-RU"/>
        </a:p>
      </dgm:t>
    </dgm:pt>
    <dgm:pt modelId="{E11D150B-0F33-4400-A30D-A1C08CDAB58B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Результати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періодичного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анонімного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анкетування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використовуються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в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повсякденній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профілактичній</a:t>
          </a:r>
          <a:r>
            <a: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роботі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600" dirty="0"/>
        </a:p>
      </dgm:t>
    </dgm:pt>
    <dgm:pt modelId="{B90C5C23-C8EB-4D37-AD2F-D1B4E94BE4BC}" type="parTrans" cxnId="{C3C438CC-5D3A-4277-A99E-555FA97C34CB}">
      <dgm:prSet/>
      <dgm:spPr/>
      <dgm:t>
        <a:bodyPr/>
        <a:lstStyle/>
        <a:p>
          <a:endParaRPr lang="ru-RU"/>
        </a:p>
      </dgm:t>
    </dgm:pt>
    <dgm:pt modelId="{1A558BCB-68B3-4476-9977-A4B76E6D2791}" type="sibTrans" cxnId="{C3C438CC-5D3A-4277-A99E-555FA97C34CB}">
      <dgm:prSet/>
      <dgm:spPr/>
      <dgm:t>
        <a:bodyPr/>
        <a:lstStyle/>
        <a:p>
          <a:endParaRPr lang="ru-RU"/>
        </a:p>
      </dgm:t>
    </dgm:pt>
    <dgm:pt modelId="{B048C0C1-4F45-41E0-AF0A-74AF0341F2A9}" type="pres">
      <dgm:prSet presAssocID="{984DAF6A-C878-4183-99C9-F50E75561285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096019C-0B41-406E-B2C8-428EAB4AC41D}" type="pres">
      <dgm:prSet presAssocID="{984DAF6A-C878-4183-99C9-F50E75561285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4CE2F-E507-49ED-952B-DE5565A81CD2}" type="pres">
      <dgm:prSet presAssocID="{984DAF6A-C878-4183-99C9-F50E75561285}" presName="LeftNode" presStyleLbl="bgImgPlace1" presStyleIdx="0" presStyleCnt="2" custScaleX="142036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259D6453-2332-4CFF-B2BD-F69C630C3678}" type="pres">
      <dgm:prSet presAssocID="{984DAF6A-C878-4183-99C9-F50E75561285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8E705-D9E3-4410-9677-61AB6D560C2F}" type="pres">
      <dgm:prSet presAssocID="{984DAF6A-C878-4183-99C9-F50E75561285}" presName="RightNode" presStyleLbl="bgImgPlace1" presStyleIdx="1" presStyleCnt="2" custScaleX="130668" custScaleY="99292" custLinFactNeighborX="29483" custLinFactNeighborY="-104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60F6AD6-2AC8-4BDF-BC23-0F218D824BB0}" type="pres">
      <dgm:prSet presAssocID="{984DAF6A-C878-4183-99C9-F50E75561285}" presName="TopArrow" presStyleLbl="node1" presStyleIdx="0" presStyleCnt="2" custLinFactNeighborX="1640" custLinFactNeighborY="-3805"/>
      <dgm:spPr/>
    </dgm:pt>
    <dgm:pt modelId="{EA1E788F-A5DE-4C6F-97F3-23C53F6E0995}" type="pres">
      <dgm:prSet presAssocID="{984DAF6A-C878-4183-99C9-F50E75561285}" presName="BottomArrow" presStyleLbl="node1" presStyleIdx="1" presStyleCnt="2" custLinFactNeighborX="-2165" custLinFactNeighborY="4888"/>
      <dgm:spPr/>
    </dgm:pt>
  </dgm:ptLst>
  <dgm:cxnLst>
    <dgm:cxn modelId="{5441E1AC-68BA-4A8D-837C-1B92C5F1F243}" type="presOf" srcId="{E11D150B-0F33-4400-A30D-A1C08CDAB58B}" destId="{A788E705-D9E3-4410-9677-61AB6D560C2F}" srcOrd="1" destOrd="0" presId="urn:microsoft.com/office/officeart/2009/layout/ReverseList"/>
    <dgm:cxn modelId="{C9CF8F8E-36E0-48C3-AE4B-7DF3FD19EE14}" srcId="{984DAF6A-C878-4183-99C9-F50E75561285}" destId="{78370173-8082-4A49-824D-988368CD6A88}" srcOrd="0" destOrd="0" parTransId="{CB15A86E-74C5-442E-89B3-0A3CAF948BCC}" sibTransId="{3ECA7F2F-964D-4614-871B-931EDB014D1D}"/>
    <dgm:cxn modelId="{62C7EE25-689F-414E-B05E-357592C5C3DC}" type="presOf" srcId="{984DAF6A-C878-4183-99C9-F50E75561285}" destId="{B048C0C1-4F45-41E0-AF0A-74AF0341F2A9}" srcOrd="0" destOrd="0" presId="urn:microsoft.com/office/officeart/2009/layout/ReverseList"/>
    <dgm:cxn modelId="{74D5E583-9E12-43E0-BFA3-F60364BEC4D2}" type="presOf" srcId="{78370173-8082-4A49-824D-988368CD6A88}" destId="{5724CE2F-E507-49ED-952B-DE5565A81CD2}" srcOrd="1" destOrd="0" presId="urn:microsoft.com/office/officeart/2009/layout/ReverseList"/>
    <dgm:cxn modelId="{1ED09ECA-1B28-4AC2-8303-167605A9C95F}" type="presOf" srcId="{E11D150B-0F33-4400-A30D-A1C08CDAB58B}" destId="{259D6453-2332-4CFF-B2BD-F69C630C3678}" srcOrd="0" destOrd="0" presId="urn:microsoft.com/office/officeart/2009/layout/ReverseList"/>
    <dgm:cxn modelId="{C3C438CC-5D3A-4277-A99E-555FA97C34CB}" srcId="{984DAF6A-C878-4183-99C9-F50E75561285}" destId="{E11D150B-0F33-4400-A30D-A1C08CDAB58B}" srcOrd="1" destOrd="0" parTransId="{B90C5C23-C8EB-4D37-AD2F-D1B4E94BE4BC}" sibTransId="{1A558BCB-68B3-4476-9977-A4B76E6D2791}"/>
    <dgm:cxn modelId="{24209289-4C47-4C36-88AC-41D178AD468F}" type="presOf" srcId="{78370173-8082-4A49-824D-988368CD6A88}" destId="{4096019C-0B41-406E-B2C8-428EAB4AC41D}" srcOrd="0" destOrd="0" presId="urn:microsoft.com/office/officeart/2009/layout/ReverseList"/>
    <dgm:cxn modelId="{D6F1BEEB-51F9-4A4C-9731-16F05EF0C4A9}" type="presParOf" srcId="{B048C0C1-4F45-41E0-AF0A-74AF0341F2A9}" destId="{4096019C-0B41-406E-B2C8-428EAB4AC41D}" srcOrd="0" destOrd="0" presId="urn:microsoft.com/office/officeart/2009/layout/ReverseList"/>
    <dgm:cxn modelId="{3DBC4905-B8D8-445A-B900-57EA601930E4}" type="presParOf" srcId="{B048C0C1-4F45-41E0-AF0A-74AF0341F2A9}" destId="{5724CE2F-E507-49ED-952B-DE5565A81CD2}" srcOrd="1" destOrd="0" presId="urn:microsoft.com/office/officeart/2009/layout/ReverseList"/>
    <dgm:cxn modelId="{80F3006D-FF0C-4C9F-9CD9-69DB6A4A9B4B}" type="presParOf" srcId="{B048C0C1-4F45-41E0-AF0A-74AF0341F2A9}" destId="{259D6453-2332-4CFF-B2BD-F69C630C3678}" srcOrd="2" destOrd="0" presId="urn:microsoft.com/office/officeart/2009/layout/ReverseList"/>
    <dgm:cxn modelId="{04E641A9-2633-429C-BE96-26DB3817F4EC}" type="presParOf" srcId="{B048C0C1-4F45-41E0-AF0A-74AF0341F2A9}" destId="{A788E705-D9E3-4410-9677-61AB6D560C2F}" srcOrd="3" destOrd="0" presId="urn:microsoft.com/office/officeart/2009/layout/ReverseList"/>
    <dgm:cxn modelId="{817EA195-8A52-454C-8D45-B9881D05EF41}" type="presParOf" srcId="{B048C0C1-4F45-41E0-AF0A-74AF0341F2A9}" destId="{C60F6AD6-2AC8-4BDF-BC23-0F218D824BB0}" srcOrd="4" destOrd="0" presId="urn:microsoft.com/office/officeart/2009/layout/ReverseList"/>
    <dgm:cxn modelId="{E02D7D64-72B9-46F7-9BAB-F3C6FDC8B1AE}" type="presParOf" srcId="{B048C0C1-4F45-41E0-AF0A-74AF0341F2A9}" destId="{EA1E788F-A5DE-4C6F-97F3-23C53F6E0995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D31217-62C3-4955-97EB-C2351D829428}" type="doc">
      <dgm:prSet loTypeId="urn:microsoft.com/office/officeart/2005/8/layout/defaul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01873B07-8CFB-496E-A10D-7E425DCD3B0B}">
      <dgm:prSet phldrT="[Текст]" custT="1"/>
      <dgm:spPr/>
      <dgm:t>
        <a:bodyPr/>
        <a:lstStyle/>
        <a:p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Кожне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призначення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посаду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науково-педагогічних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НУОЗ проводиться на </a:t>
          </a:r>
          <a:r>
            <a:rPr lang="ru-RU" sz="18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основі</a:t>
          </a:r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конкурсного </a:t>
          </a:r>
          <a:r>
            <a:rPr lang="ru-RU" sz="18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відбору</a:t>
          </a:r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 у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відповідності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ЗУ «Про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вищу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освіту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».</a:t>
          </a:r>
        </a:p>
        <a:p>
          <a:endParaRPr lang="ru-RU" sz="1500" dirty="0"/>
        </a:p>
      </dgm:t>
    </dgm:pt>
    <dgm:pt modelId="{5ED24F60-9C0E-45A0-9A81-FE3CD2F36995}" type="parTrans" cxnId="{08C7AF4F-6BD2-445C-955D-B41D19773CFC}">
      <dgm:prSet/>
      <dgm:spPr/>
      <dgm:t>
        <a:bodyPr/>
        <a:lstStyle/>
        <a:p>
          <a:endParaRPr lang="ru-RU"/>
        </a:p>
      </dgm:t>
    </dgm:pt>
    <dgm:pt modelId="{0BFD5137-762D-4EC4-A5B5-9A874A2FA948}" type="sibTrans" cxnId="{08C7AF4F-6BD2-445C-955D-B41D19773CFC}">
      <dgm:prSet/>
      <dgm:spPr/>
      <dgm:t>
        <a:bodyPr/>
        <a:lstStyle/>
        <a:p>
          <a:endParaRPr lang="ru-RU"/>
        </a:p>
      </dgm:t>
    </dgm:pt>
    <dgm:pt modelId="{0FCFA232-0544-4A71-99A6-CDF790C250B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відбору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кандидатів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посади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науково-педагогічних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НУОЗ є </a:t>
          </a:r>
          <a:r>
            <a:rPr lang="ru-RU" sz="18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відкритою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BBFFBD-CA42-49A7-BD21-F66EDDADFBFE}" type="parTrans" cxnId="{24875312-3BB3-45C0-BEA2-773776358A18}">
      <dgm:prSet/>
      <dgm:spPr/>
      <dgm:t>
        <a:bodyPr/>
        <a:lstStyle/>
        <a:p>
          <a:endParaRPr lang="ru-RU"/>
        </a:p>
      </dgm:t>
    </dgm:pt>
    <dgm:pt modelId="{7F2078C1-85B9-49B5-822D-2C244A31298C}" type="sibTrans" cxnId="{24875312-3BB3-45C0-BEA2-773776358A18}">
      <dgm:prSet/>
      <dgm:spPr/>
      <dgm:t>
        <a:bodyPr/>
        <a:lstStyle/>
        <a:p>
          <a:endParaRPr lang="ru-RU"/>
        </a:p>
      </dgm:t>
    </dgm:pt>
    <dgm:pt modelId="{48893EDF-4341-4870-9BDF-7ABEA4D080E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прийнятті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рішення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придатність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кандидатів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посади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обов’язково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враховуються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такі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фактори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як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наявність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відсутність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прямого </a:t>
          </a:r>
          <a:r>
            <a:rPr lang="ru-RU" sz="18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підпорядкування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можливість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наявності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конфлікту</a:t>
          </a:r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інтересів</a:t>
          </a:r>
          <a:r>
            <a: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812E11-7413-4249-936E-19A92F8C88CE}" type="parTrans" cxnId="{F4D764F7-BD75-458C-BE4C-471BB44AD0B7}">
      <dgm:prSet/>
      <dgm:spPr/>
      <dgm:t>
        <a:bodyPr/>
        <a:lstStyle/>
        <a:p>
          <a:endParaRPr lang="ru-RU"/>
        </a:p>
      </dgm:t>
    </dgm:pt>
    <dgm:pt modelId="{43DEB49F-AE58-474B-BB7B-9CDA743245EF}" type="sibTrans" cxnId="{F4D764F7-BD75-458C-BE4C-471BB44AD0B7}">
      <dgm:prSet/>
      <dgm:spPr/>
      <dgm:t>
        <a:bodyPr/>
        <a:lstStyle/>
        <a:p>
          <a:endParaRPr lang="ru-RU"/>
        </a:p>
      </dgm:t>
    </dgm:pt>
    <dgm:pt modelId="{EF058210-A8A5-4EE9-B914-60D6A98702C8}" type="pres">
      <dgm:prSet presAssocID="{F7D31217-62C3-4955-97EB-C2351D82942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38EE47-A282-4F6D-886B-3B9DDE4840AB}" type="pres">
      <dgm:prSet presAssocID="{01873B07-8CFB-496E-A10D-7E425DCD3B0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8A552-E2D8-4D99-937E-7FF86376AD65}" type="pres">
      <dgm:prSet presAssocID="{0BFD5137-762D-4EC4-A5B5-9A874A2FA948}" presName="sibTrans" presStyleCnt="0"/>
      <dgm:spPr/>
    </dgm:pt>
    <dgm:pt modelId="{A7BE63E4-B2F1-455E-B07A-50758CD39E3D}" type="pres">
      <dgm:prSet presAssocID="{0FCFA232-0544-4A71-99A6-CDF790C250B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77A84F-EE9A-4578-8D89-368F61ECB49E}" type="pres">
      <dgm:prSet presAssocID="{7F2078C1-85B9-49B5-822D-2C244A31298C}" presName="sibTrans" presStyleCnt="0"/>
      <dgm:spPr/>
    </dgm:pt>
    <dgm:pt modelId="{B9D1E44C-EB90-4740-88D2-5A1C9B20BA8B}" type="pres">
      <dgm:prSet presAssocID="{48893EDF-4341-4870-9BDF-7ABEA4D080E8}" presName="node" presStyleLbl="node1" presStyleIdx="2" presStyleCnt="3" custScaleX="126465" custScaleY="93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04BE2D-3A64-46F1-A89A-BDE6338A6C93}" type="presOf" srcId="{48893EDF-4341-4870-9BDF-7ABEA4D080E8}" destId="{B9D1E44C-EB90-4740-88D2-5A1C9B20BA8B}" srcOrd="0" destOrd="0" presId="urn:microsoft.com/office/officeart/2005/8/layout/default"/>
    <dgm:cxn modelId="{757CC56C-9383-4EE9-AB2D-A1EC72042FC3}" type="presOf" srcId="{0FCFA232-0544-4A71-99A6-CDF790C250BC}" destId="{A7BE63E4-B2F1-455E-B07A-50758CD39E3D}" srcOrd="0" destOrd="0" presId="urn:microsoft.com/office/officeart/2005/8/layout/default"/>
    <dgm:cxn modelId="{24875312-3BB3-45C0-BEA2-773776358A18}" srcId="{F7D31217-62C3-4955-97EB-C2351D829428}" destId="{0FCFA232-0544-4A71-99A6-CDF790C250BC}" srcOrd="1" destOrd="0" parTransId="{23BBFFBD-CA42-49A7-BD21-F66EDDADFBFE}" sibTransId="{7F2078C1-85B9-49B5-822D-2C244A31298C}"/>
    <dgm:cxn modelId="{08C7AF4F-6BD2-445C-955D-B41D19773CFC}" srcId="{F7D31217-62C3-4955-97EB-C2351D829428}" destId="{01873B07-8CFB-496E-A10D-7E425DCD3B0B}" srcOrd="0" destOrd="0" parTransId="{5ED24F60-9C0E-45A0-9A81-FE3CD2F36995}" sibTransId="{0BFD5137-762D-4EC4-A5B5-9A874A2FA948}"/>
    <dgm:cxn modelId="{BB108FDC-18AA-4B8D-A654-9BFF1E3162AF}" type="presOf" srcId="{01873B07-8CFB-496E-A10D-7E425DCD3B0B}" destId="{BC38EE47-A282-4F6D-886B-3B9DDE4840AB}" srcOrd="0" destOrd="0" presId="urn:microsoft.com/office/officeart/2005/8/layout/default"/>
    <dgm:cxn modelId="{F4D764F7-BD75-458C-BE4C-471BB44AD0B7}" srcId="{F7D31217-62C3-4955-97EB-C2351D829428}" destId="{48893EDF-4341-4870-9BDF-7ABEA4D080E8}" srcOrd="2" destOrd="0" parTransId="{BD812E11-7413-4249-936E-19A92F8C88CE}" sibTransId="{43DEB49F-AE58-474B-BB7B-9CDA743245EF}"/>
    <dgm:cxn modelId="{55AA6954-077B-4CEC-8709-2183C241C06F}" type="presOf" srcId="{F7D31217-62C3-4955-97EB-C2351D829428}" destId="{EF058210-A8A5-4EE9-B914-60D6A98702C8}" srcOrd="0" destOrd="0" presId="urn:microsoft.com/office/officeart/2005/8/layout/default"/>
    <dgm:cxn modelId="{E6280535-7569-4272-911A-F8FCE8B6B507}" type="presParOf" srcId="{EF058210-A8A5-4EE9-B914-60D6A98702C8}" destId="{BC38EE47-A282-4F6D-886B-3B9DDE4840AB}" srcOrd="0" destOrd="0" presId="urn:microsoft.com/office/officeart/2005/8/layout/default"/>
    <dgm:cxn modelId="{4C345B16-EB44-4351-A0CD-A7ADAB8E2C18}" type="presParOf" srcId="{EF058210-A8A5-4EE9-B914-60D6A98702C8}" destId="{AE18A552-E2D8-4D99-937E-7FF86376AD65}" srcOrd="1" destOrd="0" presId="urn:microsoft.com/office/officeart/2005/8/layout/default"/>
    <dgm:cxn modelId="{3D1961D9-5110-44B8-97AE-74D199C5A34E}" type="presParOf" srcId="{EF058210-A8A5-4EE9-B914-60D6A98702C8}" destId="{A7BE63E4-B2F1-455E-B07A-50758CD39E3D}" srcOrd="2" destOrd="0" presId="urn:microsoft.com/office/officeart/2005/8/layout/default"/>
    <dgm:cxn modelId="{CC7D56DE-AB88-47AB-88F1-7848BBD5CCE1}" type="presParOf" srcId="{EF058210-A8A5-4EE9-B914-60D6A98702C8}" destId="{FE77A84F-EE9A-4578-8D89-368F61ECB49E}" srcOrd="3" destOrd="0" presId="urn:microsoft.com/office/officeart/2005/8/layout/default"/>
    <dgm:cxn modelId="{821E42FA-25D2-4B2A-8A63-4648CC5BEC4B}" type="presParOf" srcId="{EF058210-A8A5-4EE9-B914-60D6A98702C8}" destId="{B9D1E44C-EB90-4740-88D2-5A1C9B20BA8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C9330AA-0532-4E22-99D0-6DB07B0567B3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</dgm:pt>
    <dgm:pt modelId="{1DEDFB01-18B7-4510-A27C-3DF1DE8B5750}">
      <dgm:prSet phldrT="[Текст]"/>
      <dgm:spPr/>
      <dgm:t>
        <a:bodyPr/>
        <a:lstStyle/>
        <a:p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Організовано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безперервну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роботу </a:t>
          </a:r>
          <a:r>
            <a:rPr lang="ru-RU" b="1" u="sng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каналів</a:t>
          </a:r>
          <a:r>
            <a:rPr lang="ru-RU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u="sng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повідомлення</a:t>
          </a:r>
          <a:r>
            <a:rPr lang="ru-RU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можливі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факти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корупційних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пов’язаних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корупцією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правопорушень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інших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порушень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Закону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«Про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у НУОЗ</a:t>
          </a:r>
          <a:endParaRPr lang="ru-RU" b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D410BF-11A2-4143-B1FB-C17ECB554A44}" type="parTrans" cxnId="{4B944ACA-8FC1-4BD8-97CC-12AA24B6E8D2}">
      <dgm:prSet/>
      <dgm:spPr/>
      <dgm:t>
        <a:bodyPr/>
        <a:lstStyle/>
        <a:p>
          <a:endParaRPr lang="ru-RU"/>
        </a:p>
      </dgm:t>
    </dgm:pt>
    <dgm:pt modelId="{10948AD4-A3C3-400C-9201-3F41A09028E7}" type="sibTrans" cxnId="{4B944ACA-8FC1-4BD8-97CC-12AA24B6E8D2}">
      <dgm:prSet/>
      <dgm:spPr/>
      <dgm:t>
        <a:bodyPr/>
        <a:lstStyle/>
        <a:p>
          <a:endParaRPr lang="ru-RU"/>
        </a:p>
      </dgm:t>
    </dgm:pt>
    <dgm:pt modelId="{A043CBCA-266C-4019-BDD8-EC87455994E2}">
      <dgm:prSet phldrT="[Текст]" custT="1"/>
      <dgm:spPr/>
      <dgm:t>
        <a:bodyPr/>
        <a:lstStyle/>
        <a:p>
          <a:r>
            <a:rPr lang="ru-RU" sz="28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r>
            <a:rPr lang="ru-RU" sz="20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отриманих</a:t>
          </a:r>
          <a:endParaRPr lang="ru-RU" sz="2000" b="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000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повідомлень</a:t>
          </a:r>
          <a:r>
            <a:rPr lang="ru-RU" sz="20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2022 </a:t>
          </a:r>
          <a:r>
            <a:rPr lang="ru-RU" sz="2000" b="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рік</a:t>
          </a:r>
          <a:endParaRPr lang="ru-RU" sz="2000" b="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3E71DA-486B-452E-9DD5-E0E01E1D49C7}" type="parTrans" cxnId="{1C58A65F-490F-4805-A938-8D21EDF1D493}">
      <dgm:prSet/>
      <dgm:spPr/>
      <dgm:t>
        <a:bodyPr/>
        <a:lstStyle/>
        <a:p>
          <a:endParaRPr lang="ru-RU"/>
        </a:p>
      </dgm:t>
    </dgm:pt>
    <dgm:pt modelId="{D6D54CEB-987E-45D8-AB3D-2728D0BC6824}" type="sibTrans" cxnId="{1C58A65F-490F-4805-A938-8D21EDF1D493}">
      <dgm:prSet/>
      <dgm:spPr/>
      <dgm:t>
        <a:bodyPr/>
        <a:lstStyle/>
        <a:p>
          <a:endParaRPr lang="ru-RU"/>
        </a:p>
      </dgm:t>
    </dgm:pt>
    <dgm:pt modelId="{B88044CF-01AF-4AF5-B413-605AA1BC20B2}" type="pres">
      <dgm:prSet presAssocID="{7C9330AA-0532-4E22-99D0-6DB07B0567B3}" presName="CompostProcess" presStyleCnt="0">
        <dgm:presLayoutVars>
          <dgm:dir/>
          <dgm:resizeHandles val="exact"/>
        </dgm:presLayoutVars>
      </dgm:prSet>
      <dgm:spPr/>
    </dgm:pt>
    <dgm:pt modelId="{634FDACF-C319-4BBC-AD83-EEFAEBEBA001}" type="pres">
      <dgm:prSet presAssocID="{7C9330AA-0532-4E22-99D0-6DB07B0567B3}" presName="arrow" presStyleLbl="bgShp" presStyleIdx="0" presStyleCnt="1"/>
      <dgm:spPr/>
    </dgm:pt>
    <dgm:pt modelId="{B922F7AA-4525-4BE5-B602-0764644A9574}" type="pres">
      <dgm:prSet presAssocID="{7C9330AA-0532-4E22-99D0-6DB07B0567B3}" presName="linearProcess" presStyleCnt="0"/>
      <dgm:spPr/>
    </dgm:pt>
    <dgm:pt modelId="{FAFEF7A2-6C90-4771-BE1A-9C382600968D}" type="pres">
      <dgm:prSet presAssocID="{1DEDFB01-18B7-4510-A27C-3DF1DE8B5750}" presName="textNode" presStyleLbl="node1" presStyleIdx="0" presStyleCnt="2" custScaleY="106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7A7D4-AF92-440F-9DB2-116F6FA477EC}" type="pres">
      <dgm:prSet presAssocID="{10948AD4-A3C3-400C-9201-3F41A09028E7}" presName="sibTrans" presStyleCnt="0"/>
      <dgm:spPr/>
    </dgm:pt>
    <dgm:pt modelId="{C10394AC-A1B1-4D38-AA15-C0C3DC14E8C1}" type="pres">
      <dgm:prSet presAssocID="{A043CBCA-266C-4019-BDD8-EC87455994E2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944ACA-8FC1-4BD8-97CC-12AA24B6E8D2}" srcId="{7C9330AA-0532-4E22-99D0-6DB07B0567B3}" destId="{1DEDFB01-18B7-4510-A27C-3DF1DE8B5750}" srcOrd="0" destOrd="0" parTransId="{F7D410BF-11A2-4143-B1FB-C17ECB554A44}" sibTransId="{10948AD4-A3C3-400C-9201-3F41A09028E7}"/>
    <dgm:cxn modelId="{058054C4-BB1E-4BF2-9140-52FCC3A6FE31}" type="presOf" srcId="{7C9330AA-0532-4E22-99D0-6DB07B0567B3}" destId="{B88044CF-01AF-4AF5-B413-605AA1BC20B2}" srcOrd="0" destOrd="0" presId="urn:microsoft.com/office/officeart/2005/8/layout/hProcess9"/>
    <dgm:cxn modelId="{1C58A65F-490F-4805-A938-8D21EDF1D493}" srcId="{7C9330AA-0532-4E22-99D0-6DB07B0567B3}" destId="{A043CBCA-266C-4019-BDD8-EC87455994E2}" srcOrd="1" destOrd="0" parTransId="{D63E71DA-486B-452E-9DD5-E0E01E1D49C7}" sibTransId="{D6D54CEB-987E-45D8-AB3D-2728D0BC6824}"/>
    <dgm:cxn modelId="{D4F8964C-CC3E-46AC-897A-2EF4B8B85587}" type="presOf" srcId="{1DEDFB01-18B7-4510-A27C-3DF1DE8B5750}" destId="{FAFEF7A2-6C90-4771-BE1A-9C382600968D}" srcOrd="0" destOrd="0" presId="urn:microsoft.com/office/officeart/2005/8/layout/hProcess9"/>
    <dgm:cxn modelId="{88E25A7A-CEC2-4F9F-A139-0283E08100BE}" type="presOf" srcId="{A043CBCA-266C-4019-BDD8-EC87455994E2}" destId="{C10394AC-A1B1-4D38-AA15-C0C3DC14E8C1}" srcOrd="0" destOrd="0" presId="urn:microsoft.com/office/officeart/2005/8/layout/hProcess9"/>
    <dgm:cxn modelId="{DCD4EF3B-92AF-4145-A325-EE682031BF71}" type="presParOf" srcId="{B88044CF-01AF-4AF5-B413-605AA1BC20B2}" destId="{634FDACF-C319-4BBC-AD83-EEFAEBEBA001}" srcOrd="0" destOrd="0" presId="urn:microsoft.com/office/officeart/2005/8/layout/hProcess9"/>
    <dgm:cxn modelId="{4BA4E224-B9AF-4E05-8240-829162483666}" type="presParOf" srcId="{B88044CF-01AF-4AF5-B413-605AA1BC20B2}" destId="{B922F7AA-4525-4BE5-B602-0764644A9574}" srcOrd="1" destOrd="0" presId="urn:microsoft.com/office/officeart/2005/8/layout/hProcess9"/>
    <dgm:cxn modelId="{CFB9C9D5-DA3B-41BF-9039-A18B9FB1E9D4}" type="presParOf" srcId="{B922F7AA-4525-4BE5-B602-0764644A9574}" destId="{FAFEF7A2-6C90-4771-BE1A-9C382600968D}" srcOrd="0" destOrd="0" presId="urn:microsoft.com/office/officeart/2005/8/layout/hProcess9"/>
    <dgm:cxn modelId="{B153E2AD-422D-40A3-8008-A49F6D708945}" type="presParOf" srcId="{B922F7AA-4525-4BE5-B602-0764644A9574}" destId="{E897A7D4-AF92-440F-9DB2-116F6FA477EC}" srcOrd="1" destOrd="0" presId="urn:microsoft.com/office/officeart/2005/8/layout/hProcess9"/>
    <dgm:cxn modelId="{F08B8BFE-1086-498A-98DB-B154322EEEB1}" type="presParOf" srcId="{B922F7AA-4525-4BE5-B602-0764644A9574}" destId="{C10394AC-A1B1-4D38-AA15-C0C3DC14E8C1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6E482C-5531-4922-899B-4329B342D3E1}" type="doc">
      <dgm:prSet loTypeId="urn:microsoft.com/office/officeart/2005/8/layout/cycle6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8C8AFECD-35B5-40D6-97D9-63B8754D32CA}">
      <dgm:prSet phldrT="[Текст]" custT="1"/>
      <dgm:spPr/>
      <dgm:t>
        <a:bodyPr/>
        <a:lstStyle/>
        <a:p>
          <a:r>
            <a:rPr lang="ru-RU" sz="17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Електронна</a:t>
          </a:r>
          <a:r>
            <a: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адреса </a:t>
          </a:r>
          <a:r>
            <a:rPr lang="ru-RU" sz="17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Уповноваженої</a:t>
          </a:r>
          <a:r>
            <a: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особи: </a:t>
          </a:r>
          <a:r>
            <a:rPr lang="ru-RU" sz="17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antukorshupyka@gmail.com</a:t>
          </a:r>
          <a:endParaRPr lang="ru-RU" sz="1700" b="1" dirty="0">
            <a:solidFill>
              <a:srgbClr val="C00000"/>
            </a:solidFill>
          </a:endParaRPr>
        </a:p>
      </dgm:t>
    </dgm:pt>
    <dgm:pt modelId="{C89C2050-117E-4373-BD53-33C9D5227D70}" type="parTrans" cxnId="{2C8ECEF3-8131-4CE2-91DD-5C512BA86829}">
      <dgm:prSet/>
      <dgm:spPr/>
      <dgm:t>
        <a:bodyPr/>
        <a:lstStyle/>
        <a:p>
          <a:endParaRPr lang="ru-RU"/>
        </a:p>
      </dgm:t>
    </dgm:pt>
    <dgm:pt modelId="{8F9FAFDA-9F11-426C-8B9B-E27C7AA1C596}" type="sibTrans" cxnId="{2C8ECEF3-8131-4CE2-91DD-5C512BA86829}">
      <dgm:prSet/>
      <dgm:spPr/>
      <dgm:t>
        <a:bodyPr/>
        <a:lstStyle/>
        <a:p>
          <a:endParaRPr lang="ru-RU"/>
        </a:p>
      </dgm:t>
    </dgm:pt>
    <dgm:pt modelId="{4B871ED0-7000-43DA-98F9-E75FA816974D}">
      <dgm:prSet phldrT="[Текст]" custT="1"/>
      <dgm:spPr/>
      <dgm:t>
        <a:bodyPr/>
        <a:lstStyle/>
        <a:p>
          <a:r>
            <a:rPr lang="ru-RU" sz="17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</a:t>
          </a:r>
          <a:r>
            <a:rPr lang="ru-RU" sz="17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письмовому</a:t>
          </a:r>
          <a:r>
            <a:rPr lang="ru-RU" sz="17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вигляді</a:t>
          </a:r>
          <a:r>
            <a:rPr lang="ru-RU" sz="17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через </a:t>
          </a:r>
          <a:r>
            <a:rPr lang="ru-RU" sz="17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Уповноважену</a:t>
          </a:r>
          <a:r>
            <a: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особу (</a:t>
          </a:r>
          <a:r>
            <a:rPr lang="ru-RU" sz="17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кабінет</a:t>
          </a:r>
          <a:r>
            <a: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18)</a:t>
          </a:r>
          <a:endParaRPr lang="ru-RU" sz="17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7EA6F3-1068-45DF-A00F-96913C52752A}" type="parTrans" cxnId="{19C4D5FA-2359-4C48-9B32-ADF29F3581E0}">
      <dgm:prSet/>
      <dgm:spPr/>
      <dgm:t>
        <a:bodyPr/>
        <a:lstStyle/>
        <a:p>
          <a:endParaRPr lang="ru-RU"/>
        </a:p>
      </dgm:t>
    </dgm:pt>
    <dgm:pt modelId="{2D04C104-3343-4B9B-908E-D7906CAC41C9}" type="sibTrans" cxnId="{19C4D5FA-2359-4C48-9B32-ADF29F3581E0}">
      <dgm:prSet/>
      <dgm:spPr/>
      <dgm:t>
        <a:bodyPr/>
        <a:lstStyle/>
        <a:p>
          <a:endParaRPr lang="ru-RU"/>
        </a:p>
      </dgm:t>
    </dgm:pt>
    <dgm:pt modelId="{5BD40566-BA31-4659-863A-0F8A4B889FD6}">
      <dgm:prSet phldrT="[Текст]" custT="1"/>
      <dgm:spPr/>
      <dgm:t>
        <a:bodyPr/>
        <a:lstStyle/>
        <a:p>
          <a:r>
            <a:rPr lang="uk-UA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Засобами поштового зв'язку </a:t>
          </a:r>
          <a:r>
            <a:rPr lang="uk-UA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адресу: вул. </a:t>
          </a:r>
          <a:r>
            <a:rPr lang="uk-UA" sz="16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Дорогожицька</a:t>
          </a:r>
          <a:r>
            <a:rPr lang="uk-UA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9, </a:t>
          </a:r>
        </a:p>
        <a:p>
          <a:r>
            <a:rPr lang="uk-UA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м. Київ, 04112</a:t>
          </a:r>
          <a:endParaRPr lang="ru-RU" sz="16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70E388-C345-46B5-85C0-0E9A881CE3EC}" type="parTrans" cxnId="{D1E5DDCE-3D28-4742-B000-383050818B10}">
      <dgm:prSet/>
      <dgm:spPr/>
      <dgm:t>
        <a:bodyPr/>
        <a:lstStyle/>
        <a:p>
          <a:endParaRPr lang="ru-RU"/>
        </a:p>
      </dgm:t>
    </dgm:pt>
    <dgm:pt modelId="{96FE1887-13B0-4A1A-878B-CEBD262A1DB3}" type="sibTrans" cxnId="{D1E5DDCE-3D28-4742-B000-383050818B10}">
      <dgm:prSet/>
      <dgm:spPr/>
      <dgm:t>
        <a:bodyPr/>
        <a:lstStyle/>
        <a:p>
          <a:endParaRPr lang="ru-RU"/>
        </a:p>
      </dgm:t>
    </dgm:pt>
    <dgm:pt modelId="{E289BEE8-CA41-4361-A28A-6319E02952E6}">
      <dgm:prSet phldrT="[Текст]" custT="1"/>
      <dgm:spPr/>
      <dgm:t>
        <a:bodyPr/>
        <a:lstStyle/>
        <a:p>
          <a:r>
            <a:rPr lang="ru-RU" sz="1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(044) 205-49-09 </a:t>
          </a:r>
        </a:p>
        <a:p>
          <a:r>
            <a: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(«телефон </a:t>
          </a:r>
          <a:r>
            <a:rPr lang="ru-RU" sz="17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довіри</a:t>
          </a:r>
          <a:r>
            <a:rPr lang="ru-RU" sz="17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»)</a:t>
          </a:r>
          <a:endParaRPr lang="ru-RU" sz="17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85DE0E-CB48-4095-B8AB-42A2A40C7AF5}" type="parTrans" cxnId="{C1FB62A9-B579-4383-A0C3-4FD284092A22}">
      <dgm:prSet/>
      <dgm:spPr/>
      <dgm:t>
        <a:bodyPr/>
        <a:lstStyle/>
        <a:p>
          <a:endParaRPr lang="ru-RU"/>
        </a:p>
      </dgm:t>
    </dgm:pt>
    <dgm:pt modelId="{512B3B7E-C051-4D43-9D68-1283EEDA5C5B}" type="sibTrans" cxnId="{C1FB62A9-B579-4383-A0C3-4FD284092A22}">
      <dgm:prSet/>
      <dgm:spPr/>
      <dgm:t>
        <a:bodyPr/>
        <a:lstStyle/>
        <a:p>
          <a:endParaRPr lang="ru-RU"/>
        </a:p>
      </dgm:t>
    </dgm:pt>
    <dgm:pt modelId="{FEE7EDAA-D888-4BD3-B84E-FD65A8B95DFF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Скринька</a:t>
          </a: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довіри</a:t>
          </a:r>
          <a:endParaRPr lang="ru-RU" sz="1600" b="1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розміщена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1 </a:t>
          </a:r>
          <a:r>
            <a:rPr lang="ru-RU" sz="14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поверсі</a:t>
          </a:r>
          <a:r>
            <a:rPr lang="ru-RU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теоретичного корпусу)</a:t>
          </a:r>
          <a:endParaRPr lang="ru-RU" sz="1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2BA4BB-B164-40B7-B099-46EDA3634C27}" type="parTrans" cxnId="{796CB091-00A5-469F-8CD4-4A672CD917C7}">
      <dgm:prSet/>
      <dgm:spPr/>
      <dgm:t>
        <a:bodyPr/>
        <a:lstStyle/>
        <a:p>
          <a:endParaRPr lang="ru-RU"/>
        </a:p>
      </dgm:t>
    </dgm:pt>
    <dgm:pt modelId="{8E262A42-DD98-4FC9-B59B-E92A1FA70A78}" type="sibTrans" cxnId="{796CB091-00A5-469F-8CD4-4A672CD917C7}">
      <dgm:prSet/>
      <dgm:spPr/>
      <dgm:t>
        <a:bodyPr/>
        <a:lstStyle/>
        <a:p>
          <a:endParaRPr lang="ru-RU"/>
        </a:p>
      </dgm:t>
    </dgm:pt>
    <dgm:pt modelId="{B4BE4082-E86A-46CB-A6F5-F62C6BF03CB7}" type="pres">
      <dgm:prSet presAssocID="{7C6E482C-5531-4922-899B-4329B342D3E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C391D2-C85F-47F5-A38A-8AF7ADD17C5F}" type="pres">
      <dgm:prSet presAssocID="{8C8AFECD-35B5-40D6-97D9-63B8754D32CA}" presName="node" presStyleLbl="node1" presStyleIdx="0" presStyleCnt="5" custScaleX="156045" custRadScaleRad="100199" custRadScaleInc="6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240AE3-EFED-445C-8CD4-BDD71020D25D}" type="pres">
      <dgm:prSet presAssocID="{8C8AFECD-35B5-40D6-97D9-63B8754D32CA}" presName="spNode" presStyleCnt="0"/>
      <dgm:spPr/>
    </dgm:pt>
    <dgm:pt modelId="{5197B21C-1F3B-44BA-B7AD-8998753F77C3}" type="pres">
      <dgm:prSet presAssocID="{8F9FAFDA-9F11-426C-8B9B-E27C7AA1C596}" presName="sibTrans" presStyleLbl="sibTrans1D1" presStyleIdx="0" presStyleCnt="5"/>
      <dgm:spPr/>
      <dgm:t>
        <a:bodyPr/>
        <a:lstStyle/>
        <a:p>
          <a:endParaRPr lang="ru-RU"/>
        </a:p>
      </dgm:t>
    </dgm:pt>
    <dgm:pt modelId="{1CD4791E-4573-44A5-9C72-4606DD671376}" type="pres">
      <dgm:prSet presAssocID="{4B871ED0-7000-43DA-98F9-E75FA816974D}" presName="node" presStyleLbl="node1" presStyleIdx="1" presStyleCnt="5" custScaleX="109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5E686-D492-4A6A-A511-ECD6FA6BCF62}" type="pres">
      <dgm:prSet presAssocID="{4B871ED0-7000-43DA-98F9-E75FA816974D}" presName="spNode" presStyleCnt="0"/>
      <dgm:spPr/>
    </dgm:pt>
    <dgm:pt modelId="{2577B0F4-0586-4940-92FB-98C0C3AAFE4C}" type="pres">
      <dgm:prSet presAssocID="{2D04C104-3343-4B9B-908E-D7906CAC41C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F3221C92-C140-40C0-91AA-413826670F26}" type="pres">
      <dgm:prSet presAssocID="{5BD40566-BA31-4659-863A-0F8A4B889FD6}" presName="node" presStyleLbl="node1" presStyleIdx="2" presStyleCnt="5" custScaleX="109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B99CE-46F1-4639-ADCB-8A0E2CCB3E92}" type="pres">
      <dgm:prSet presAssocID="{5BD40566-BA31-4659-863A-0F8A4B889FD6}" presName="spNode" presStyleCnt="0"/>
      <dgm:spPr/>
    </dgm:pt>
    <dgm:pt modelId="{AFA5E11C-3B84-423B-9FBC-3177F2460475}" type="pres">
      <dgm:prSet presAssocID="{96FE1887-13B0-4A1A-878B-CEBD262A1DB3}" presName="sibTrans" presStyleLbl="sibTrans1D1" presStyleIdx="2" presStyleCnt="5"/>
      <dgm:spPr/>
      <dgm:t>
        <a:bodyPr/>
        <a:lstStyle/>
        <a:p>
          <a:endParaRPr lang="ru-RU"/>
        </a:p>
      </dgm:t>
    </dgm:pt>
    <dgm:pt modelId="{EF964177-2D9B-4A0D-B4BC-9E32A3F747DE}" type="pres">
      <dgm:prSet presAssocID="{E289BEE8-CA41-4361-A28A-6319E02952E6}" presName="node" presStyleLbl="node1" presStyleIdx="3" presStyleCnt="5" custScaleX="113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46A4A-9BC9-4073-9AE1-7BFD553C5BE2}" type="pres">
      <dgm:prSet presAssocID="{E289BEE8-CA41-4361-A28A-6319E02952E6}" presName="spNode" presStyleCnt="0"/>
      <dgm:spPr/>
    </dgm:pt>
    <dgm:pt modelId="{FF1FB661-E507-4EB3-A102-18E7FAECD968}" type="pres">
      <dgm:prSet presAssocID="{512B3B7E-C051-4D43-9D68-1283EEDA5C5B}" presName="sibTrans" presStyleLbl="sibTrans1D1" presStyleIdx="3" presStyleCnt="5"/>
      <dgm:spPr/>
      <dgm:t>
        <a:bodyPr/>
        <a:lstStyle/>
        <a:p>
          <a:endParaRPr lang="ru-RU"/>
        </a:p>
      </dgm:t>
    </dgm:pt>
    <dgm:pt modelId="{51F6DF89-5345-4DFF-8BA7-4318E0DDB94D}" type="pres">
      <dgm:prSet presAssocID="{FEE7EDAA-D888-4BD3-B84E-FD65A8B95DFF}" presName="node" presStyleLbl="node1" presStyleIdx="4" presStyleCnt="5" custScaleX="109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16099-FCFB-479B-A25C-4EE9E12ACB47}" type="pres">
      <dgm:prSet presAssocID="{FEE7EDAA-D888-4BD3-B84E-FD65A8B95DFF}" presName="spNode" presStyleCnt="0"/>
      <dgm:spPr/>
    </dgm:pt>
    <dgm:pt modelId="{A1F17B8A-D437-4CFD-83C5-8A71007CBD28}" type="pres">
      <dgm:prSet presAssocID="{8E262A42-DD98-4FC9-B59B-E92A1FA70A7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0C78A7D0-6667-4854-9F67-64F9B5308403}" type="presOf" srcId="{512B3B7E-C051-4D43-9D68-1283EEDA5C5B}" destId="{FF1FB661-E507-4EB3-A102-18E7FAECD968}" srcOrd="0" destOrd="0" presId="urn:microsoft.com/office/officeart/2005/8/layout/cycle6"/>
    <dgm:cxn modelId="{2C8ECEF3-8131-4CE2-91DD-5C512BA86829}" srcId="{7C6E482C-5531-4922-899B-4329B342D3E1}" destId="{8C8AFECD-35B5-40D6-97D9-63B8754D32CA}" srcOrd="0" destOrd="0" parTransId="{C89C2050-117E-4373-BD53-33C9D5227D70}" sibTransId="{8F9FAFDA-9F11-426C-8B9B-E27C7AA1C596}"/>
    <dgm:cxn modelId="{D5E2C95C-CB1D-4AF2-90B6-A6EC9053F73F}" type="presOf" srcId="{5BD40566-BA31-4659-863A-0F8A4B889FD6}" destId="{F3221C92-C140-40C0-91AA-413826670F26}" srcOrd="0" destOrd="0" presId="urn:microsoft.com/office/officeart/2005/8/layout/cycle6"/>
    <dgm:cxn modelId="{FA39357C-9B8F-4F06-A433-42AC1D3F7B56}" type="presOf" srcId="{4B871ED0-7000-43DA-98F9-E75FA816974D}" destId="{1CD4791E-4573-44A5-9C72-4606DD671376}" srcOrd="0" destOrd="0" presId="urn:microsoft.com/office/officeart/2005/8/layout/cycle6"/>
    <dgm:cxn modelId="{E3CC0A2C-A62E-4FE5-9AE3-B04F2B435103}" type="presOf" srcId="{FEE7EDAA-D888-4BD3-B84E-FD65A8B95DFF}" destId="{51F6DF89-5345-4DFF-8BA7-4318E0DDB94D}" srcOrd="0" destOrd="0" presId="urn:microsoft.com/office/officeart/2005/8/layout/cycle6"/>
    <dgm:cxn modelId="{3103D85E-92F6-4FFB-912C-7C6912971C0D}" type="presOf" srcId="{2D04C104-3343-4B9B-908E-D7906CAC41C9}" destId="{2577B0F4-0586-4940-92FB-98C0C3AAFE4C}" srcOrd="0" destOrd="0" presId="urn:microsoft.com/office/officeart/2005/8/layout/cycle6"/>
    <dgm:cxn modelId="{19C4D5FA-2359-4C48-9B32-ADF29F3581E0}" srcId="{7C6E482C-5531-4922-899B-4329B342D3E1}" destId="{4B871ED0-7000-43DA-98F9-E75FA816974D}" srcOrd="1" destOrd="0" parTransId="{AC7EA6F3-1068-45DF-A00F-96913C52752A}" sibTransId="{2D04C104-3343-4B9B-908E-D7906CAC41C9}"/>
    <dgm:cxn modelId="{5A2DEEDE-14C2-4594-AFCF-F65F5E30DCC5}" type="presOf" srcId="{8C8AFECD-35B5-40D6-97D9-63B8754D32CA}" destId="{0AC391D2-C85F-47F5-A38A-8AF7ADD17C5F}" srcOrd="0" destOrd="0" presId="urn:microsoft.com/office/officeart/2005/8/layout/cycle6"/>
    <dgm:cxn modelId="{B75139A5-BF22-4893-87DC-F5CBF52F126C}" type="presOf" srcId="{8F9FAFDA-9F11-426C-8B9B-E27C7AA1C596}" destId="{5197B21C-1F3B-44BA-B7AD-8998753F77C3}" srcOrd="0" destOrd="0" presId="urn:microsoft.com/office/officeart/2005/8/layout/cycle6"/>
    <dgm:cxn modelId="{3C8B4D6C-75DE-4C17-88B3-C73E838E131C}" type="presOf" srcId="{7C6E482C-5531-4922-899B-4329B342D3E1}" destId="{B4BE4082-E86A-46CB-A6F5-F62C6BF03CB7}" srcOrd="0" destOrd="0" presId="urn:microsoft.com/office/officeart/2005/8/layout/cycle6"/>
    <dgm:cxn modelId="{796CB091-00A5-469F-8CD4-4A672CD917C7}" srcId="{7C6E482C-5531-4922-899B-4329B342D3E1}" destId="{FEE7EDAA-D888-4BD3-B84E-FD65A8B95DFF}" srcOrd="4" destOrd="0" parTransId="{7A2BA4BB-B164-40B7-B099-46EDA3634C27}" sibTransId="{8E262A42-DD98-4FC9-B59B-E92A1FA70A78}"/>
    <dgm:cxn modelId="{C1FB62A9-B579-4383-A0C3-4FD284092A22}" srcId="{7C6E482C-5531-4922-899B-4329B342D3E1}" destId="{E289BEE8-CA41-4361-A28A-6319E02952E6}" srcOrd="3" destOrd="0" parTransId="{4785DE0E-CB48-4095-B8AB-42A2A40C7AF5}" sibTransId="{512B3B7E-C051-4D43-9D68-1283EEDA5C5B}"/>
    <dgm:cxn modelId="{C4000F00-023C-45F9-8B00-F75BA30A670D}" type="presOf" srcId="{8E262A42-DD98-4FC9-B59B-E92A1FA70A78}" destId="{A1F17B8A-D437-4CFD-83C5-8A71007CBD28}" srcOrd="0" destOrd="0" presId="urn:microsoft.com/office/officeart/2005/8/layout/cycle6"/>
    <dgm:cxn modelId="{4CED8A92-5FA5-4C0F-BAB3-6FA5E8D794C2}" type="presOf" srcId="{E289BEE8-CA41-4361-A28A-6319E02952E6}" destId="{EF964177-2D9B-4A0D-B4BC-9E32A3F747DE}" srcOrd="0" destOrd="0" presId="urn:microsoft.com/office/officeart/2005/8/layout/cycle6"/>
    <dgm:cxn modelId="{7AF1A2CC-7E15-4889-8297-CDED25419362}" type="presOf" srcId="{96FE1887-13B0-4A1A-878B-CEBD262A1DB3}" destId="{AFA5E11C-3B84-423B-9FBC-3177F2460475}" srcOrd="0" destOrd="0" presId="urn:microsoft.com/office/officeart/2005/8/layout/cycle6"/>
    <dgm:cxn modelId="{D1E5DDCE-3D28-4742-B000-383050818B10}" srcId="{7C6E482C-5531-4922-899B-4329B342D3E1}" destId="{5BD40566-BA31-4659-863A-0F8A4B889FD6}" srcOrd="2" destOrd="0" parTransId="{1B70E388-C345-46B5-85C0-0E9A881CE3EC}" sibTransId="{96FE1887-13B0-4A1A-878B-CEBD262A1DB3}"/>
    <dgm:cxn modelId="{CEC039E5-7626-4D2D-8C40-745BA00AE180}" type="presParOf" srcId="{B4BE4082-E86A-46CB-A6F5-F62C6BF03CB7}" destId="{0AC391D2-C85F-47F5-A38A-8AF7ADD17C5F}" srcOrd="0" destOrd="0" presId="urn:microsoft.com/office/officeart/2005/8/layout/cycle6"/>
    <dgm:cxn modelId="{2A86A4C2-8E74-4B57-9096-F6B9787EBF94}" type="presParOf" srcId="{B4BE4082-E86A-46CB-A6F5-F62C6BF03CB7}" destId="{B8240AE3-EFED-445C-8CD4-BDD71020D25D}" srcOrd="1" destOrd="0" presId="urn:microsoft.com/office/officeart/2005/8/layout/cycle6"/>
    <dgm:cxn modelId="{4A61F0A3-3AAE-4C6E-83B5-859174422013}" type="presParOf" srcId="{B4BE4082-E86A-46CB-A6F5-F62C6BF03CB7}" destId="{5197B21C-1F3B-44BA-B7AD-8998753F77C3}" srcOrd="2" destOrd="0" presId="urn:microsoft.com/office/officeart/2005/8/layout/cycle6"/>
    <dgm:cxn modelId="{8EFAC2D3-A78F-4F92-9635-FFC038C7FE05}" type="presParOf" srcId="{B4BE4082-E86A-46CB-A6F5-F62C6BF03CB7}" destId="{1CD4791E-4573-44A5-9C72-4606DD671376}" srcOrd="3" destOrd="0" presId="urn:microsoft.com/office/officeart/2005/8/layout/cycle6"/>
    <dgm:cxn modelId="{163C2036-45F9-42E7-8488-C8F757AEC4D5}" type="presParOf" srcId="{B4BE4082-E86A-46CB-A6F5-F62C6BF03CB7}" destId="{F725E686-D492-4A6A-A511-ECD6FA6BCF62}" srcOrd="4" destOrd="0" presId="urn:microsoft.com/office/officeart/2005/8/layout/cycle6"/>
    <dgm:cxn modelId="{624E0371-DA6B-4A07-BE02-10AAE6335F7C}" type="presParOf" srcId="{B4BE4082-E86A-46CB-A6F5-F62C6BF03CB7}" destId="{2577B0F4-0586-4940-92FB-98C0C3AAFE4C}" srcOrd="5" destOrd="0" presId="urn:microsoft.com/office/officeart/2005/8/layout/cycle6"/>
    <dgm:cxn modelId="{525CF28E-5020-4D36-BDE6-5D7F4E278E62}" type="presParOf" srcId="{B4BE4082-E86A-46CB-A6F5-F62C6BF03CB7}" destId="{F3221C92-C140-40C0-91AA-413826670F26}" srcOrd="6" destOrd="0" presId="urn:microsoft.com/office/officeart/2005/8/layout/cycle6"/>
    <dgm:cxn modelId="{43992BB0-2637-4D7C-A685-1C537DB61556}" type="presParOf" srcId="{B4BE4082-E86A-46CB-A6F5-F62C6BF03CB7}" destId="{BF1B99CE-46F1-4639-ADCB-8A0E2CCB3E92}" srcOrd="7" destOrd="0" presId="urn:microsoft.com/office/officeart/2005/8/layout/cycle6"/>
    <dgm:cxn modelId="{E2792826-9BC2-4724-B1AE-114D52DF1BA0}" type="presParOf" srcId="{B4BE4082-E86A-46CB-A6F5-F62C6BF03CB7}" destId="{AFA5E11C-3B84-423B-9FBC-3177F2460475}" srcOrd="8" destOrd="0" presId="urn:microsoft.com/office/officeart/2005/8/layout/cycle6"/>
    <dgm:cxn modelId="{674FB535-6BFF-4DAE-BE41-FB07DA13CF65}" type="presParOf" srcId="{B4BE4082-E86A-46CB-A6F5-F62C6BF03CB7}" destId="{EF964177-2D9B-4A0D-B4BC-9E32A3F747DE}" srcOrd="9" destOrd="0" presId="urn:microsoft.com/office/officeart/2005/8/layout/cycle6"/>
    <dgm:cxn modelId="{9E15A680-2706-4B00-88B8-EDC4C54FAE9E}" type="presParOf" srcId="{B4BE4082-E86A-46CB-A6F5-F62C6BF03CB7}" destId="{D0146A4A-9BC9-4073-9AE1-7BFD553C5BE2}" srcOrd="10" destOrd="0" presId="urn:microsoft.com/office/officeart/2005/8/layout/cycle6"/>
    <dgm:cxn modelId="{8681C188-210E-4799-B8A1-2D652420A579}" type="presParOf" srcId="{B4BE4082-E86A-46CB-A6F5-F62C6BF03CB7}" destId="{FF1FB661-E507-4EB3-A102-18E7FAECD968}" srcOrd="11" destOrd="0" presId="urn:microsoft.com/office/officeart/2005/8/layout/cycle6"/>
    <dgm:cxn modelId="{647B60BF-B6AF-439E-985E-65D82F058497}" type="presParOf" srcId="{B4BE4082-E86A-46CB-A6F5-F62C6BF03CB7}" destId="{51F6DF89-5345-4DFF-8BA7-4318E0DDB94D}" srcOrd="12" destOrd="0" presId="urn:microsoft.com/office/officeart/2005/8/layout/cycle6"/>
    <dgm:cxn modelId="{A3DBECD5-34CC-4B0F-97A6-4AAA380708BA}" type="presParOf" srcId="{B4BE4082-E86A-46CB-A6F5-F62C6BF03CB7}" destId="{2C216099-FCFB-479B-A25C-4EE9E12ACB47}" srcOrd="13" destOrd="0" presId="urn:microsoft.com/office/officeart/2005/8/layout/cycle6"/>
    <dgm:cxn modelId="{F722D2B3-EDE8-4867-A50B-35D1EA9AFE1E}" type="presParOf" srcId="{B4BE4082-E86A-46CB-A6F5-F62C6BF03CB7}" destId="{A1F17B8A-D437-4CFD-83C5-8A71007CBD28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27AC86-9947-4789-8349-FBAD5646C006}" type="doc">
      <dgm:prSet loTypeId="urn:microsoft.com/office/officeart/2005/8/layout/equation2" loCatId="process" qsTypeId="urn:microsoft.com/office/officeart/2005/8/quickstyle/3d2" qsCatId="3D" csTypeId="urn:microsoft.com/office/officeart/2005/8/colors/accent1_2" csCatId="accent1" phldr="1"/>
      <dgm:spPr/>
    </dgm:pt>
    <dgm:pt modelId="{561BD839-5E4D-4816-AED9-E29405FF61FA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морально-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психологічні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чинники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4BA0F7-07E0-4CF3-9FD0-852D0816DD1B}" type="parTrans" cxnId="{E02D6EFA-E162-4033-9A45-A25584E4ACF9}">
      <dgm:prSet/>
      <dgm:spPr/>
      <dgm:t>
        <a:bodyPr/>
        <a:lstStyle/>
        <a:p>
          <a:endParaRPr lang="ru-RU"/>
        </a:p>
      </dgm:t>
    </dgm:pt>
    <dgm:pt modelId="{F0A0DF01-BEE0-44F5-9D57-E3C77DF8FE29}" type="sibTrans" cxnId="{E02D6EFA-E162-4033-9A45-A25584E4ACF9}">
      <dgm:prSet/>
      <dgm:spPr/>
      <dgm:t>
        <a:bodyPr/>
        <a:lstStyle/>
        <a:p>
          <a:endParaRPr lang="ru-RU"/>
        </a:p>
      </dgm:t>
    </dgm:pt>
    <dgm:pt modelId="{3654D00A-F927-4919-A0CD-B4CE5DE30090}">
      <dgm:prSet phldrT="[Текст]" custT="1"/>
      <dgm:spPr/>
      <dgm:t>
        <a:bodyPr/>
        <a:lstStyle/>
        <a:p>
          <a:r>
            <a:rPr lang="ru-RU" sz="21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знання</a:t>
          </a:r>
          <a:r>
            <a:rPr lang="ru-RU" sz="2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1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антикорупційного</a:t>
          </a:r>
          <a:r>
            <a:rPr lang="ru-RU" sz="2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законодавства</a:t>
          </a:r>
          <a:r>
            <a:rPr lang="ru-RU" sz="2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8CCB32-FAB8-49BC-AB08-7A1E525C9C7B}" type="parTrans" cxnId="{DBA434BB-6BC5-40CF-A828-62AB1FC21E9E}">
      <dgm:prSet/>
      <dgm:spPr/>
      <dgm:t>
        <a:bodyPr/>
        <a:lstStyle/>
        <a:p>
          <a:endParaRPr lang="ru-RU"/>
        </a:p>
      </dgm:t>
    </dgm:pt>
    <dgm:pt modelId="{B1B1FAE0-D65B-454F-A6DB-3ADDF6A2FDBE}" type="sibTrans" cxnId="{DBA434BB-6BC5-40CF-A828-62AB1FC21E9E}">
      <dgm:prSet/>
      <dgm:spPr/>
      <dgm:t>
        <a:bodyPr/>
        <a:lstStyle/>
        <a:p>
          <a:endParaRPr lang="ru-RU"/>
        </a:p>
      </dgm:t>
    </dgm:pt>
    <dgm:pt modelId="{060E0F17-8871-48E3-BFF1-780A34AABA8B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корпоративна культура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неприйняття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працівниками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5DB709-25CA-4ECC-9ABF-8D021E12091C}" type="parTrans" cxnId="{20C6C4DF-7CA4-4A6C-8044-D2EC104F4B9B}">
      <dgm:prSet/>
      <dgm:spPr/>
      <dgm:t>
        <a:bodyPr/>
        <a:lstStyle/>
        <a:p>
          <a:endParaRPr lang="ru-RU"/>
        </a:p>
      </dgm:t>
    </dgm:pt>
    <dgm:pt modelId="{9C912676-8F4A-443E-9886-E1196D3289DE}" type="sibTrans" cxnId="{20C6C4DF-7CA4-4A6C-8044-D2EC104F4B9B}">
      <dgm:prSet/>
      <dgm:spPr/>
      <dgm:t>
        <a:bodyPr/>
        <a:lstStyle/>
        <a:p>
          <a:endParaRPr lang="ru-RU"/>
        </a:p>
      </dgm:t>
    </dgm:pt>
    <dgm:pt modelId="{AEE3F822-AD0E-48D5-A55F-DC90C73487DC}" type="pres">
      <dgm:prSet presAssocID="{E027AC86-9947-4789-8349-FBAD5646C006}" presName="Name0" presStyleCnt="0">
        <dgm:presLayoutVars>
          <dgm:dir/>
          <dgm:resizeHandles val="exact"/>
        </dgm:presLayoutVars>
      </dgm:prSet>
      <dgm:spPr/>
    </dgm:pt>
    <dgm:pt modelId="{BF067B12-1E36-4E51-912E-B11571424C70}" type="pres">
      <dgm:prSet presAssocID="{E027AC86-9947-4789-8349-FBAD5646C006}" presName="vNodes" presStyleCnt="0"/>
      <dgm:spPr/>
    </dgm:pt>
    <dgm:pt modelId="{BF291906-79D4-4200-A60E-46ABEDC7BBE9}" type="pres">
      <dgm:prSet presAssocID="{561BD839-5E4D-4816-AED9-E29405FF61FA}" presName="node" presStyleLbl="node1" presStyleIdx="0" presStyleCnt="3" custScaleX="175837" custScaleY="110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18A32-00C6-4310-B732-D1F95B68F466}" type="pres">
      <dgm:prSet presAssocID="{F0A0DF01-BEE0-44F5-9D57-E3C77DF8FE29}" presName="spacerT" presStyleCnt="0"/>
      <dgm:spPr/>
    </dgm:pt>
    <dgm:pt modelId="{32A3F5FB-AB2E-4B39-8CD7-21487CD06136}" type="pres">
      <dgm:prSet presAssocID="{F0A0DF01-BEE0-44F5-9D57-E3C77DF8FE2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4F81019-E72E-418A-ADA3-7C109F86236E}" type="pres">
      <dgm:prSet presAssocID="{F0A0DF01-BEE0-44F5-9D57-E3C77DF8FE29}" presName="spacerB" presStyleCnt="0"/>
      <dgm:spPr/>
    </dgm:pt>
    <dgm:pt modelId="{D3F185BC-FFBF-4D85-8B13-677EFE2E464F}" type="pres">
      <dgm:prSet presAssocID="{3654D00A-F927-4919-A0CD-B4CE5DE30090}" presName="node" presStyleLbl="node1" presStyleIdx="1" presStyleCnt="3" custScaleX="179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B7E76-59C5-4937-BDCF-EE1519BCE0AD}" type="pres">
      <dgm:prSet presAssocID="{E027AC86-9947-4789-8349-FBAD5646C006}" presName="sibTransLast" presStyleLbl="sibTrans2D1" presStyleIdx="1" presStyleCnt="2" custScaleX="141624" custLinFactNeighborX="-2546" custLinFactNeighborY="2770"/>
      <dgm:spPr/>
      <dgm:t>
        <a:bodyPr/>
        <a:lstStyle/>
        <a:p>
          <a:endParaRPr lang="ru-RU"/>
        </a:p>
      </dgm:t>
    </dgm:pt>
    <dgm:pt modelId="{C9C758B9-EED5-40BB-98C1-13B77CBF0A10}" type="pres">
      <dgm:prSet presAssocID="{E027AC86-9947-4789-8349-FBAD5646C00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0964EFA-1B7E-4CBA-B562-A959153143FC}" type="pres">
      <dgm:prSet presAssocID="{E027AC86-9947-4789-8349-FBAD5646C006}" presName="lastNode" presStyleLbl="node1" presStyleIdx="2" presStyleCnt="3" custLinFactNeighborX="79196" custLinFactNeighborY="1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C2EC99-B9E1-4447-BC8D-637317A1433E}" type="presOf" srcId="{3654D00A-F927-4919-A0CD-B4CE5DE30090}" destId="{D3F185BC-FFBF-4D85-8B13-677EFE2E464F}" srcOrd="0" destOrd="0" presId="urn:microsoft.com/office/officeart/2005/8/layout/equation2"/>
    <dgm:cxn modelId="{AC4B9876-5618-4587-A285-85013D6D7BD2}" type="presOf" srcId="{F0A0DF01-BEE0-44F5-9D57-E3C77DF8FE29}" destId="{32A3F5FB-AB2E-4B39-8CD7-21487CD06136}" srcOrd="0" destOrd="0" presId="urn:microsoft.com/office/officeart/2005/8/layout/equation2"/>
    <dgm:cxn modelId="{E65FAEC2-61E9-4FA2-B936-2701F497A755}" type="presOf" srcId="{E027AC86-9947-4789-8349-FBAD5646C006}" destId="{AEE3F822-AD0E-48D5-A55F-DC90C73487DC}" srcOrd="0" destOrd="0" presId="urn:microsoft.com/office/officeart/2005/8/layout/equation2"/>
    <dgm:cxn modelId="{F9B97FD0-F432-40C4-9163-9C24599BC4DE}" type="presOf" srcId="{B1B1FAE0-D65B-454F-A6DB-3ADDF6A2FDBE}" destId="{7CAB7E76-59C5-4937-BDCF-EE1519BCE0AD}" srcOrd="0" destOrd="0" presId="urn:microsoft.com/office/officeart/2005/8/layout/equation2"/>
    <dgm:cxn modelId="{20C6C4DF-7CA4-4A6C-8044-D2EC104F4B9B}" srcId="{E027AC86-9947-4789-8349-FBAD5646C006}" destId="{060E0F17-8871-48E3-BFF1-780A34AABA8B}" srcOrd="2" destOrd="0" parTransId="{B95DB709-25CA-4ECC-9ABF-8D021E12091C}" sibTransId="{9C912676-8F4A-443E-9886-E1196D3289DE}"/>
    <dgm:cxn modelId="{23EBE011-918B-4F11-A089-333A105C92B9}" type="presOf" srcId="{060E0F17-8871-48E3-BFF1-780A34AABA8B}" destId="{00964EFA-1B7E-4CBA-B562-A959153143FC}" srcOrd="0" destOrd="0" presId="urn:microsoft.com/office/officeart/2005/8/layout/equation2"/>
    <dgm:cxn modelId="{4F68DEAA-F597-4098-B937-3DD16DFD02D9}" type="presOf" srcId="{561BD839-5E4D-4816-AED9-E29405FF61FA}" destId="{BF291906-79D4-4200-A60E-46ABEDC7BBE9}" srcOrd="0" destOrd="0" presId="urn:microsoft.com/office/officeart/2005/8/layout/equation2"/>
    <dgm:cxn modelId="{DBA434BB-6BC5-40CF-A828-62AB1FC21E9E}" srcId="{E027AC86-9947-4789-8349-FBAD5646C006}" destId="{3654D00A-F927-4919-A0CD-B4CE5DE30090}" srcOrd="1" destOrd="0" parTransId="{168CCB32-FAB8-49BC-AB08-7A1E525C9C7B}" sibTransId="{B1B1FAE0-D65B-454F-A6DB-3ADDF6A2FDBE}"/>
    <dgm:cxn modelId="{E02D6EFA-E162-4033-9A45-A25584E4ACF9}" srcId="{E027AC86-9947-4789-8349-FBAD5646C006}" destId="{561BD839-5E4D-4816-AED9-E29405FF61FA}" srcOrd="0" destOrd="0" parTransId="{6F4BA0F7-07E0-4CF3-9FD0-852D0816DD1B}" sibTransId="{F0A0DF01-BEE0-44F5-9D57-E3C77DF8FE29}"/>
    <dgm:cxn modelId="{EB1D7D9D-E39F-4336-B4C1-7FE869B9B5A0}" type="presOf" srcId="{B1B1FAE0-D65B-454F-A6DB-3ADDF6A2FDBE}" destId="{C9C758B9-EED5-40BB-98C1-13B77CBF0A10}" srcOrd="1" destOrd="0" presId="urn:microsoft.com/office/officeart/2005/8/layout/equation2"/>
    <dgm:cxn modelId="{DA88EF40-ECC7-487F-8BE1-C525456585C5}" type="presParOf" srcId="{AEE3F822-AD0E-48D5-A55F-DC90C73487DC}" destId="{BF067B12-1E36-4E51-912E-B11571424C70}" srcOrd="0" destOrd="0" presId="urn:microsoft.com/office/officeart/2005/8/layout/equation2"/>
    <dgm:cxn modelId="{787B07F6-66C2-4A86-BA09-7A65E572F6FE}" type="presParOf" srcId="{BF067B12-1E36-4E51-912E-B11571424C70}" destId="{BF291906-79D4-4200-A60E-46ABEDC7BBE9}" srcOrd="0" destOrd="0" presId="urn:microsoft.com/office/officeart/2005/8/layout/equation2"/>
    <dgm:cxn modelId="{C040B98A-F9A1-4A03-B3A3-7DB8A4FD1679}" type="presParOf" srcId="{BF067B12-1E36-4E51-912E-B11571424C70}" destId="{4AF18A32-00C6-4310-B732-D1F95B68F466}" srcOrd="1" destOrd="0" presId="urn:microsoft.com/office/officeart/2005/8/layout/equation2"/>
    <dgm:cxn modelId="{23D01FB3-6464-41B0-B24A-71CEAA8EAC44}" type="presParOf" srcId="{BF067B12-1E36-4E51-912E-B11571424C70}" destId="{32A3F5FB-AB2E-4B39-8CD7-21487CD06136}" srcOrd="2" destOrd="0" presId="urn:microsoft.com/office/officeart/2005/8/layout/equation2"/>
    <dgm:cxn modelId="{D33906BA-CB4A-49EC-AE77-8B9A0D388292}" type="presParOf" srcId="{BF067B12-1E36-4E51-912E-B11571424C70}" destId="{34F81019-E72E-418A-ADA3-7C109F86236E}" srcOrd="3" destOrd="0" presId="urn:microsoft.com/office/officeart/2005/8/layout/equation2"/>
    <dgm:cxn modelId="{30D0F5B4-2100-405E-9A8E-54A37E925635}" type="presParOf" srcId="{BF067B12-1E36-4E51-912E-B11571424C70}" destId="{D3F185BC-FFBF-4D85-8B13-677EFE2E464F}" srcOrd="4" destOrd="0" presId="urn:microsoft.com/office/officeart/2005/8/layout/equation2"/>
    <dgm:cxn modelId="{9572549A-9800-44DD-8CC4-000F4D59256D}" type="presParOf" srcId="{AEE3F822-AD0E-48D5-A55F-DC90C73487DC}" destId="{7CAB7E76-59C5-4937-BDCF-EE1519BCE0AD}" srcOrd="1" destOrd="0" presId="urn:microsoft.com/office/officeart/2005/8/layout/equation2"/>
    <dgm:cxn modelId="{76F44244-B6E6-4EB8-8D73-94029A493044}" type="presParOf" srcId="{7CAB7E76-59C5-4937-BDCF-EE1519BCE0AD}" destId="{C9C758B9-EED5-40BB-98C1-13B77CBF0A10}" srcOrd="0" destOrd="0" presId="urn:microsoft.com/office/officeart/2005/8/layout/equation2"/>
    <dgm:cxn modelId="{52FF97DE-E873-4D06-B54A-1924947168C5}" type="presParOf" srcId="{AEE3F822-AD0E-48D5-A55F-DC90C73487DC}" destId="{00964EFA-1B7E-4CBA-B562-A959153143F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A9AD5B-BC02-4C9B-ABD3-FA4C2D97CA74}">
      <dsp:nvSpPr>
        <dsp:cNvPr id="0" name=""/>
        <dsp:cNvSpPr/>
      </dsp:nvSpPr>
      <dsp:spPr>
        <a:xfrm rot="5400000">
          <a:off x="5246674" y="-1954297"/>
          <a:ext cx="1320699" cy="555955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Наказ від 26.02.2021 № 1010</a:t>
          </a:r>
          <a:endParaRPr lang="ru-RU" sz="2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27248" y="229600"/>
        <a:ext cx="5495081" cy="1191757"/>
      </dsp:txXfrm>
    </dsp:sp>
    <dsp:sp modelId="{2C8B316E-43C1-4FBC-A039-6DF91564F607}">
      <dsp:nvSpPr>
        <dsp:cNvPr id="0" name=""/>
        <dsp:cNvSpPr/>
      </dsp:nvSpPr>
      <dsp:spPr>
        <a:xfrm>
          <a:off x="0" y="41"/>
          <a:ext cx="3127248" cy="16508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ЗАТВЕРДЖЕНА наказом ректора НУОЗ</a:t>
          </a:r>
          <a:endParaRPr lang="ru-RU" sz="24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80589" y="80630"/>
        <a:ext cx="2966070" cy="1489696"/>
      </dsp:txXfrm>
    </dsp:sp>
    <dsp:sp modelId="{F3799206-569E-4754-B7D3-D017E679B780}">
      <dsp:nvSpPr>
        <dsp:cNvPr id="0" name=""/>
        <dsp:cNvSpPr/>
      </dsp:nvSpPr>
      <dsp:spPr>
        <a:xfrm rot="5400000">
          <a:off x="5246674" y="-220878"/>
          <a:ext cx="1320699" cy="5559552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Протокол від 24.02.2021 № 2 </a:t>
          </a:r>
          <a:endParaRPr lang="ru-RU" sz="2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127248" y="1963019"/>
        <a:ext cx="5495081" cy="1191757"/>
      </dsp:txXfrm>
    </dsp:sp>
    <dsp:sp modelId="{2E44AC93-937D-4151-A5C9-17FA587C87C4}">
      <dsp:nvSpPr>
        <dsp:cNvPr id="0" name=""/>
        <dsp:cNvSpPr/>
      </dsp:nvSpPr>
      <dsp:spPr>
        <a:xfrm>
          <a:off x="0" y="1733459"/>
          <a:ext cx="3127248" cy="16508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СХВАЛЕНА Конференцією трудового колективу НУОЗ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589" y="1814048"/>
        <a:ext cx="2966070" cy="1489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28F92-AC34-4AA4-A364-CE489F390063}">
      <dsp:nvSpPr>
        <dsp:cNvPr id="0" name=""/>
        <dsp:cNvSpPr/>
      </dsp:nvSpPr>
      <dsp:spPr>
        <a:xfrm rot="16200000">
          <a:off x="526002" y="-526002"/>
          <a:ext cx="2032000" cy="3084004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Проведено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експертизи</a:t>
          </a:r>
          <a:endParaRPr lang="ru-RU" sz="1800" b="1" kern="12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близько</a:t>
          </a:r>
          <a:r>
            <a:rPr lang="ru-RU" sz="2800" b="1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2000</a:t>
          </a:r>
          <a:r>
            <a:rPr lang="ru-RU" sz="2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локальних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нормативних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документів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НУОЗ, у т. ч.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наказів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0"/>
        <a:ext cx="3084004" cy="1524000"/>
      </dsp:txXfrm>
    </dsp:sp>
    <dsp:sp modelId="{EA77D3B9-55FE-4569-9CDA-15A32942B7DD}">
      <dsp:nvSpPr>
        <dsp:cNvPr id="0" name=""/>
        <dsp:cNvSpPr/>
      </dsp:nvSpPr>
      <dsp:spPr>
        <a:xfrm>
          <a:off x="3084004" y="0"/>
          <a:ext cx="3084004" cy="20320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100%</a:t>
          </a: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проінформовано</a:t>
          </a: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щодо</a:t>
          </a: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вимог</a:t>
          </a: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антикорупційного</a:t>
          </a:r>
          <a:r>
            <a:rPr lang="ru-RU" sz="2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законодавства</a:t>
          </a:r>
          <a:endParaRPr lang="ru-RU" sz="24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4004" y="0"/>
        <a:ext cx="3084004" cy="1524000"/>
      </dsp:txXfrm>
    </dsp:sp>
    <dsp:sp modelId="{CE46CBD5-7F58-4F5F-8E20-0133FE134C31}">
      <dsp:nvSpPr>
        <dsp:cNvPr id="0" name=""/>
        <dsp:cNvSpPr/>
      </dsp:nvSpPr>
      <dsp:spPr>
        <a:xfrm rot="10800000">
          <a:off x="0" y="2032000"/>
          <a:ext cx="3084004" cy="2032000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100 % </a:t>
          </a:r>
          <a:r>
            <a:rPr lang="ru-RU" sz="23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контроль за </a:t>
          </a:r>
          <a:r>
            <a:rPr lang="ru-RU" sz="23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діяльністю</a:t>
          </a:r>
          <a:r>
            <a:rPr lang="ru-RU" sz="23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близьких</a:t>
          </a:r>
          <a:r>
            <a:rPr lang="ru-RU" sz="23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осіб</a:t>
          </a:r>
          <a:r>
            <a:rPr lang="ru-RU" sz="23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3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23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НУОЗ</a:t>
          </a:r>
          <a:endParaRPr lang="ru-RU" sz="23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539999"/>
        <a:ext cx="3084004" cy="1524000"/>
      </dsp:txXfrm>
    </dsp:sp>
    <dsp:sp modelId="{C08F1959-BEC3-4C24-BC1B-98C5528AC3E2}">
      <dsp:nvSpPr>
        <dsp:cNvPr id="0" name=""/>
        <dsp:cNvSpPr/>
      </dsp:nvSpPr>
      <dsp:spPr>
        <a:xfrm rot="5400000">
          <a:off x="3610006" y="1505997"/>
          <a:ext cx="2032000" cy="3084004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Врегульовано </a:t>
          </a:r>
          <a:r>
            <a:rPr lang="uk-UA" sz="2800" b="1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r>
            <a:rPr lang="uk-UA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випадків потенційного конфлікту інтересів</a:t>
          </a:r>
          <a:endParaRPr lang="ru-RU" sz="2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84004" y="2539999"/>
        <a:ext cx="3084004" cy="1524000"/>
      </dsp:txXfrm>
    </dsp:sp>
    <dsp:sp modelId="{8B5F374A-EBEA-4518-BDE0-79199FF0AFCA}">
      <dsp:nvSpPr>
        <dsp:cNvPr id="0" name=""/>
        <dsp:cNvSpPr/>
      </dsp:nvSpPr>
      <dsp:spPr>
        <a:xfrm>
          <a:off x="2158802" y="1523999"/>
          <a:ext cx="1850402" cy="1016000"/>
        </a:xfrm>
        <a:prstGeom prst="round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2022 РІК</a:t>
          </a:r>
          <a:endParaRPr lang="ru-RU" sz="24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8399" y="1573596"/>
        <a:ext cx="1751208" cy="9168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28F92-AC34-4AA4-A364-CE489F390063}">
      <dsp:nvSpPr>
        <dsp:cNvPr id="0" name=""/>
        <dsp:cNvSpPr/>
      </dsp:nvSpPr>
      <dsp:spPr>
        <a:xfrm rot="16200000">
          <a:off x="425878" y="-425878"/>
          <a:ext cx="2232248" cy="3084004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b="1" u="none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1"/>
        <a:ext cx="3084004" cy="1674186"/>
      </dsp:txXfrm>
    </dsp:sp>
    <dsp:sp modelId="{EA77D3B9-55FE-4569-9CDA-15A32942B7DD}">
      <dsp:nvSpPr>
        <dsp:cNvPr id="0" name=""/>
        <dsp:cNvSpPr/>
      </dsp:nvSpPr>
      <dsp:spPr>
        <a:xfrm>
          <a:off x="3084004" y="0"/>
          <a:ext cx="3084004" cy="2232248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Розміщено</a:t>
          </a:r>
          <a:r>
            <a:rPr lang="ru-RU" sz="2000" b="1" u="none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ru-RU" sz="2000" b="1" u="none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u="none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пам</a:t>
          </a:r>
          <a:r>
            <a:rPr lang="en-US" sz="2000" b="1" u="none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ru-RU" sz="2000" b="1" u="none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ятки</a:t>
          </a:r>
          <a:r>
            <a:rPr lang="ru-RU" sz="2000" b="1" u="none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000" b="1" u="none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питань</a:t>
          </a:r>
          <a:r>
            <a:rPr lang="ru-RU" sz="2000" b="1" u="none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u="none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</a:t>
          </a:r>
          <a:r>
            <a:rPr lang="ru-RU" sz="2000" b="1" u="none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u="none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антикорупційного</a:t>
          </a:r>
          <a:r>
            <a:rPr lang="ru-RU" sz="2000" b="1" u="none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u="none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законодавства</a:t>
          </a:r>
          <a:r>
            <a:rPr lang="en-US" sz="2000" b="1" u="none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2000" b="1" u="none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</a:t>
          </a:r>
          <a:r>
            <a:rPr lang="uk-UA" sz="2000" b="1" u="none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вебсайті</a:t>
          </a:r>
          <a:r>
            <a:rPr lang="uk-UA" sz="2000" b="1" u="none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НУОЗ</a:t>
          </a:r>
          <a:r>
            <a:rPr lang="ru-RU" sz="2000" b="1" u="none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000" b="1" u="none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4004" y="0"/>
        <a:ext cx="3084004" cy="1674186"/>
      </dsp:txXfrm>
    </dsp:sp>
    <dsp:sp modelId="{CE46CBD5-7F58-4F5F-8E20-0133FE134C31}">
      <dsp:nvSpPr>
        <dsp:cNvPr id="0" name=""/>
        <dsp:cNvSpPr/>
      </dsp:nvSpPr>
      <dsp:spPr>
        <a:xfrm rot="10800000">
          <a:off x="0" y="2232248"/>
          <a:ext cx="3084004" cy="2232248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Надано близько </a:t>
          </a:r>
          <a:r>
            <a:rPr lang="uk-UA" sz="2400" b="1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</a:t>
          </a:r>
          <a:r>
            <a:rPr lang="uk-UA" sz="2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консультацій працівникам НУОЗ щодо застосування антикорупційного законодавства </a:t>
          </a:r>
          <a:endParaRPr lang="ru-RU" sz="2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790309"/>
        <a:ext cx="3084004" cy="1674186"/>
      </dsp:txXfrm>
    </dsp:sp>
    <dsp:sp modelId="{C08F1959-BEC3-4C24-BC1B-98C5528AC3E2}">
      <dsp:nvSpPr>
        <dsp:cNvPr id="0" name=""/>
        <dsp:cNvSpPr/>
      </dsp:nvSpPr>
      <dsp:spPr>
        <a:xfrm rot="5400000">
          <a:off x="3509882" y="1806370"/>
          <a:ext cx="2232248" cy="3084004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5F374A-EBEA-4518-BDE0-79199FF0AFCA}">
      <dsp:nvSpPr>
        <dsp:cNvPr id="0" name=""/>
        <dsp:cNvSpPr/>
      </dsp:nvSpPr>
      <dsp:spPr>
        <a:xfrm>
          <a:off x="2158802" y="1674186"/>
          <a:ext cx="1850402" cy="1116124"/>
        </a:xfrm>
        <a:prstGeom prst="round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2022 РІК</a:t>
          </a:r>
          <a:endParaRPr lang="ru-RU" sz="2400" b="1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13287" y="1728671"/>
        <a:ext cx="1741432" cy="1007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F7A56-E90C-4932-A8AF-E7BBB391AB23}">
      <dsp:nvSpPr>
        <dsp:cNvPr id="0" name=""/>
        <dsp:cNvSpPr/>
      </dsp:nvSpPr>
      <dsp:spPr>
        <a:xfrm rot="5400000">
          <a:off x="-379380" y="381154"/>
          <a:ext cx="2529204" cy="17704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4700" b="1" u="sng" kern="1200" dirty="0"/>
        </a:p>
      </dsp:txBody>
      <dsp:txXfrm rot="-5400000">
        <a:off x="1" y="886996"/>
        <a:ext cx="1770443" cy="758761"/>
      </dsp:txXfrm>
    </dsp:sp>
    <dsp:sp modelId="{E9284B85-0E03-4090-86EE-4653768A5CB8}">
      <dsp:nvSpPr>
        <dsp:cNvPr id="0" name=""/>
        <dsp:cNvSpPr/>
      </dsp:nvSpPr>
      <dsp:spPr>
        <a:xfrm rot="5400000">
          <a:off x="4298618" y="-2528174"/>
          <a:ext cx="1643983" cy="67003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Відповідно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Роз’яснень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НАЗК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подавати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декларації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2021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рік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необхідно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протягом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трьох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місяців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після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закінчення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воєнного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стану.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стосується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всіх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типів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декларацій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а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також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повідомлень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суттєві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зміни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майновому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стані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та про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відкриття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валютного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рахунку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установі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банку-нерезидента.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770444" y="80253"/>
        <a:ext cx="6620079" cy="1483477"/>
      </dsp:txXfrm>
    </dsp:sp>
    <dsp:sp modelId="{129578F7-7B0C-4255-B7F0-EBE2E0B5272B}">
      <dsp:nvSpPr>
        <dsp:cNvPr id="0" name=""/>
        <dsp:cNvSpPr/>
      </dsp:nvSpPr>
      <dsp:spPr>
        <a:xfrm rot="5400000">
          <a:off x="-379380" y="2626825"/>
          <a:ext cx="2529204" cy="17704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200" b="1" u="sng" kern="1200" dirty="0"/>
        </a:p>
      </dsp:txBody>
      <dsp:txXfrm rot="-5400000">
        <a:off x="1" y="3132667"/>
        <a:ext cx="1770443" cy="758761"/>
      </dsp:txXfrm>
    </dsp:sp>
    <dsp:sp modelId="{C56025AC-AE44-4335-A623-E0BB083B3000}">
      <dsp:nvSpPr>
        <dsp:cNvPr id="0" name=""/>
        <dsp:cNvSpPr/>
      </dsp:nvSpPr>
      <dsp:spPr>
        <a:xfrm rot="5400000">
          <a:off x="4298618" y="-280729"/>
          <a:ext cx="1643983" cy="67003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Працівники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НУОЗ </a:t>
          </a: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імені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П. Л. </a:t>
          </a: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Шупика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які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зобов</a:t>
          </a:r>
          <a:r>
            <a:rPr lang="en-US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язані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подавати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декларації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ознайомлені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особливостями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декларування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час </a:t>
          </a:r>
          <a:r>
            <a:rPr lang="ru-RU" sz="22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воєнного</a:t>
          </a:r>
          <a:r>
            <a:rPr lang="ru-RU" sz="22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сану.</a:t>
          </a:r>
          <a:endParaRPr lang="ru-RU" sz="22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770444" y="2327698"/>
        <a:ext cx="6620079" cy="1483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4CE2F-E507-49ED-952B-DE5565A81CD2}">
      <dsp:nvSpPr>
        <dsp:cNvPr id="0" name=""/>
        <dsp:cNvSpPr/>
      </dsp:nvSpPr>
      <dsp:spPr>
        <a:xfrm rot="16200000">
          <a:off x="1440070" y="1018639"/>
          <a:ext cx="2962812" cy="2571692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27000" rIns="114300" bIns="1270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підставі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розробленої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u="sng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Анкети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оцінювання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наявності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можливих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корупційних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проявів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у НУОЗ проводиться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анонімне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анкетування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 rot="5400000">
        <a:off x="1761192" y="948641"/>
        <a:ext cx="2446130" cy="2711688"/>
      </dsp:txXfrm>
    </dsp:sp>
    <dsp:sp modelId="{A788E705-D9E3-4410-9677-61AB6D560C2F}">
      <dsp:nvSpPr>
        <dsp:cNvPr id="0" name=""/>
        <dsp:cNvSpPr/>
      </dsp:nvSpPr>
      <dsp:spPr>
        <a:xfrm rot="5400000">
          <a:off x="3877184" y="1090562"/>
          <a:ext cx="2941835" cy="23658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tint val="50000"/>
            <a:hueOff val="-25224"/>
            <a:satOff val="-1222"/>
            <a:lumOff val="88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27000" rIns="76200" bIns="1270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Результати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періодичного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анонімного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анкетування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використовуються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в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повсякденній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профілактичній</a:t>
          </a:r>
          <a:r>
            <a:rPr lang="ru-RU" sz="2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роботі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4165170" y="918090"/>
        <a:ext cx="2250351" cy="2710809"/>
      </dsp:txXfrm>
    </dsp:sp>
    <dsp:sp modelId="{C60F6AD6-2AC8-4BDF-BC23-0F218D824BB0}">
      <dsp:nvSpPr>
        <dsp:cNvPr id="0" name=""/>
        <dsp:cNvSpPr/>
      </dsp:nvSpPr>
      <dsp:spPr>
        <a:xfrm>
          <a:off x="2952333" y="-72017"/>
          <a:ext cx="1892807" cy="189271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E788F-A5DE-4C6F-97F3-23C53F6E0995}">
      <dsp:nvSpPr>
        <dsp:cNvPr id="0" name=""/>
        <dsp:cNvSpPr/>
      </dsp:nvSpPr>
      <dsp:spPr>
        <a:xfrm rot="10800000">
          <a:off x="2880312" y="2808312"/>
          <a:ext cx="1892807" cy="189271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shade val="80000"/>
            <a:hueOff val="-64328"/>
            <a:satOff val="2865"/>
            <a:lumOff val="184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8EE47-A282-4F6D-886B-3B9DDE4840AB}">
      <dsp:nvSpPr>
        <dsp:cNvPr id="0" name=""/>
        <dsp:cNvSpPr/>
      </dsp:nvSpPr>
      <dsp:spPr>
        <a:xfrm>
          <a:off x="44732" y="646"/>
          <a:ext cx="3654441" cy="2192664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Кожне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призначення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посаду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науково-педагогічних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НУОЗ проводиться на </a:t>
          </a:r>
          <a:r>
            <a:rPr lang="ru-RU" sz="18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основі</a:t>
          </a: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конкурсного </a:t>
          </a:r>
          <a:r>
            <a:rPr lang="ru-RU" sz="18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відбору</a:t>
          </a: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 у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відповідності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до ЗУ «Про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вищу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освіту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44732" y="646"/>
        <a:ext cx="3654441" cy="2192664"/>
      </dsp:txXfrm>
    </dsp:sp>
    <dsp:sp modelId="{A7BE63E4-B2F1-455E-B07A-50758CD39E3D}">
      <dsp:nvSpPr>
        <dsp:cNvPr id="0" name=""/>
        <dsp:cNvSpPr/>
      </dsp:nvSpPr>
      <dsp:spPr>
        <a:xfrm>
          <a:off x="4064618" y="646"/>
          <a:ext cx="3654441" cy="2192664"/>
        </a:xfrm>
        <a:prstGeom prst="rect">
          <a:avLst/>
        </a:prstGeom>
        <a:solidFill>
          <a:schemeClr val="accent3">
            <a:shade val="80000"/>
            <a:hueOff val="-32164"/>
            <a:satOff val="1433"/>
            <a:lumOff val="92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Система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відбору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кандидатів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посади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науково-педагогічних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працівників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НУОЗ є </a:t>
          </a:r>
          <a:r>
            <a:rPr lang="ru-RU" sz="18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відкритою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4618" y="646"/>
        <a:ext cx="3654441" cy="2192664"/>
      </dsp:txXfrm>
    </dsp:sp>
    <dsp:sp modelId="{B9D1E44C-EB90-4740-88D2-5A1C9B20BA8B}">
      <dsp:nvSpPr>
        <dsp:cNvPr id="0" name=""/>
        <dsp:cNvSpPr/>
      </dsp:nvSpPr>
      <dsp:spPr>
        <a:xfrm>
          <a:off x="1571101" y="2558754"/>
          <a:ext cx="4621589" cy="2049110"/>
        </a:xfrm>
        <a:prstGeom prst="rect">
          <a:avLst/>
        </a:prstGeom>
        <a:solidFill>
          <a:schemeClr val="accent3">
            <a:shade val="80000"/>
            <a:hueOff val="-64328"/>
            <a:satOff val="2865"/>
            <a:lumOff val="184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прийнятті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рішення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придатність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кандидатів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посади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обов’язково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враховуються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такі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фактори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як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наявність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/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відсутність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прямого </a:t>
          </a:r>
          <a:r>
            <a:rPr lang="ru-RU" sz="18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підпорядкування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можливість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наявності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конфлікту</a:t>
          </a: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інтересів</a:t>
          </a: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71101" y="2558754"/>
        <a:ext cx="4621589" cy="20491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FDACF-C319-4BBC-AD83-EEFAEBEBA001}">
      <dsp:nvSpPr>
        <dsp:cNvPr id="0" name=""/>
        <dsp:cNvSpPr/>
      </dsp:nvSpPr>
      <dsp:spPr>
        <a:xfrm>
          <a:off x="594065" y="0"/>
          <a:ext cx="6732748" cy="4752528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FEF7A2-6C90-4771-BE1A-9C382600968D}">
      <dsp:nvSpPr>
        <dsp:cNvPr id="0" name=""/>
        <dsp:cNvSpPr/>
      </dsp:nvSpPr>
      <dsp:spPr>
        <a:xfrm>
          <a:off x="274697" y="1368148"/>
          <a:ext cx="3589148" cy="201623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Організовано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безперервну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роботу </a:t>
          </a:r>
          <a:r>
            <a:rPr lang="ru-RU" sz="1800" b="1" u="sng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каналів</a:t>
          </a:r>
          <a:r>
            <a:rPr lang="ru-RU" sz="1800" b="1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u="sng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повідомлення</a:t>
          </a:r>
          <a:r>
            <a:rPr lang="ru-RU" sz="1800" b="1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можливі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факти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корупційних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пов’язаних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корупцією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правопорушень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інших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порушень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Закону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«Про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запобігання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18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у НУОЗ</a:t>
          </a:r>
          <a:endParaRPr lang="ru-RU" sz="1800" b="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121" y="1466572"/>
        <a:ext cx="3392300" cy="1819383"/>
      </dsp:txXfrm>
    </dsp:sp>
    <dsp:sp modelId="{C10394AC-A1B1-4D38-AA15-C0C3DC14E8C1}">
      <dsp:nvSpPr>
        <dsp:cNvPr id="0" name=""/>
        <dsp:cNvSpPr/>
      </dsp:nvSpPr>
      <dsp:spPr>
        <a:xfrm>
          <a:off x="4057033" y="1425758"/>
          <a:ext cx="3589148" cy="190101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</a:t>
          </a:r>
          <a:r>
            <a:rPr lang="ru-RU" sz="20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отриманих</a:t>
          </a:r>
          <a:endParaRPr lang="ru-RU" sz="2000" b="0" kern="1200" dirty="0" smtClean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повідомлень</a:t>
          </a:r>
          <a:r>
            <a:rPr lang="ru-RU" sz="2000" b="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 2022 </a:t>
          </a:r>
          <a:r>
            <a:rPr lang="ru-RU" sz="2000" b="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рік</a:t>
          </a:r>
          <a:endParaRPr lang="ru-RU" sz="2000" b="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49833" y="1518558"/>
        <a:ext cx="3403548" cy="17154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391D2-C85F-47F5-A38A-8AF7ADD17C5F}">
      <dsp:nvSpPr>
        <dsp:cNvPr id="0" name=""/>
        <dsp:cNvSpPr/>
      </dsp:nvSpPr>
      <dsp:spPr>
        <a:xfrm>
          <a:off x="2135327" y="0"/>
          <a:ext cx="2770496" cy="1154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Електронна</a:t>
          </a:r>
          <a:r>
            <a:rPr lang="ru-RU" sz="1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адреса </a:t>
          </a:r>
          <a:r>
            <a:rPr lang="ru-RU" sz="17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Уповноваженої</a:t>
          </a:r>
          <a:r>
            <a:rPr lang="ru-RU" sz="1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особи: </a:t>
          </a:r>
          <a:r>
            <a:rPr lang="ru-RU" sz="17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antukorshupyka@gmail.com</a:t>
          </a:r>
          <a:endParaRPr lang="ru-RU" sz="1700" b="1" kern="1200" dirty="0">
            <a:solidFill>
              <a:srgbClr val="C00000"/>
            </a:solidFill>
          </a:endParaRPr>
        </a:p>
      </dsp:txBody>
      <dsp:txXfrm>
        <a:off x="2191663" y="56336"/>
        <a:ext cx="2657824" cy="1041368"/>
      </dsp:txXfrm>
    </dsp:sp>
    <dsp:sp modelId="{5197B21C-1F3B-44BA-B7AD-8998753F77C3}">
      <dsp:nvSpPr>
        <dsp:cNvPr id="0" name=""/>
        <dsp:cNvSpPr/>
      </dsp:nvSpPr>
      <dsp:spPr>
        <a:xfrm>
          <a:off x="1148283" y="572190"/>
          <a:ext cx="4608013" cy="4608013"/>
        </a:xfrm>
        <a:custGeom>
          <a:avLst/>
          <a:gdLst/>
          <a:ahLst/>
          <a:cxnLst/>
          <a:rect l="0" t="0" r="0" b="0"/>
          <a:pathLst>
            <a:path>
              <a:moveTo>
                <a:pt x="3762834" y="520676"/>
              </a:moveTo>
              <a:arcTo wR="2304006" hR="2304006" stAng="18557063" swAng="1002584"/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4791E-4573-44A5-9C72-4606DD671376}">
      <dsp:nvSpPr>
        <dsp:cNvPr id="0" name=""/>
        <dsp:cNvSpPr/>
      </dsp:nvSpPr>
      <dsp:spPr>
        <a:xfrm>
          <a:off x="4674706" y="1593285"/>
          <a:ext cx="1945836" cy="1154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</a:t>
          </a:r>
          <a:r>
            <a:rPr lang="ru-RU" sz="17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письмовому</a:t>
          </a:r>
          <a:r>
            <a:rPr lang="ru-RU" sz="17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вигляді</a:t>
          </a:r>
          <a:r>
            <a:rPr lang="ru-RU" sz="17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через </a:t>
          </a:r>
          <a:r>
            <a:rPr lang="ru-RU" sz="17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Уповноважену</a:t>
          </a:r>
          <a:r>
            <a:rPr lang="ru-RU" sz="1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особу (</a:t>
          </a:r>
          <a:r>
            <a:rPr lang="ru-RU" sz="17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кабінет</a:t>
          </a:r>
          <a:r>
            <a:rPr lang="ru-RU" sz="1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18)</a:t>
          </a:r>
          <a:endParaRPr lang="ru-RU" sz="17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31042" y="1649621"/>
        <a:ext cx="1833164" cy="1041368"/>
      </dsp:txXfrm>
    </dsp:sp>
    <dsp:sp modelId="{2577B0F4-0586-4940-92FB-98C0C3AAFE4C}">
      <dsp:nvSpPr>
        <dsp:cNvPr id="0" name=""/>
        <dsp:cNvSpPr/>
      </dsp:nvSpPr>
      <dsp:spPr>
        <a:xfrm>
          <a:off x="1152377" y="578276"/>
          <a:ext cx="4608013" cy="4608013"/>
        </a:xfrm>
        <a:custGeom>
          <a:avLst/>
          <a:gdLst/>
          <a:ahLst/>
          <a:cxnLst/>
          <a:rect l="0" t="0" r="0" b="0"/>
          <a:pathLst>
            <a:path>
              <a:moveTo>
                <a:pt x="4604873" y="2183768"/>
              </a:moveTo>
              <a:arcTo wR="2304006" hR="2304006" stAng="21420515" swAng="2194927"/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21C92-C140-40C0-91AA-413826670F26}">
      <dsp:nvSpPr>
        <dsp:cNvPr id="0" name=""/>
        <dsp:cNvSpPr/>
      </dsp:nvSpPr>
      <dsp:spPr>
        <a:xfrm>
          <a:off x="3835098" y="4169243"/>
          <a:ext cx="1951092" cy="1154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Засобами поштового зв'язку </a:t>
          </a:r>
          <a:r>
            <a:rPr lang="uk-UA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адресу: вул. </a:t>
          </a:r>
          <a:r>
            <a:rPr lang="uk-UA" sz="16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Дорогожицька</a:t>
          </a:r>
          <a:r>
            <a:rPr lang="uk-UA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9,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м. Київ, 04112</a:t>
          </a:r>
          <a:endParaRPr lang="ru-RU" sz="16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1434" y="4225579"/>
        <a:ext cx="1838420" cy="1041368"/>
      </dsp:txXfrm>
    </dsp:sp>
    <dsp:sp modelId="{AFA5E11C-3B84-423B-9FBC-3177F2460475}">
      <dsp:nvSpPr>
        <dsp:cNvPr id="0" name=""/>
        <dsp:cNvSpPr/>
      </dsp:nvSpPr>
      <dsp:spPr>
        <a:xfrm>
          <a:off x="1152377" y="578276"/>
          <a:ext cx="4608013" cy="4608013"/>
        </a:xfrm>
        <a:custGeom>
          <a:avLst/>
          <a:gdLst/>
          <a:ahLst/>
          <a:cxnLst/>
          <a:rect l="0" t="0" r="0" b="0"/>
          <a:pathLst>
            <a:path>
              <a:moveTo>
                <a:pt x="2675571" y="4577854"/>
              </a:moveTo>
              <a:arcTo wR="2304006" hR="2304006" stAng="4843166" swAng="1064122"/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64177-2D9B-4A0D-B4BC-9E32A3F747DE}">
      <dsp:nvSpPr>
        <dsp:cNvPr id="0" name=""/>
        <dsp:cNvSpPr/>
      </dsp:nvSpPr>
      <dsp:spPr>
        <a:xfrm>
          <a:off x="1093784" y="4169243"/>
          <a:ext cx="2016677" cy="1154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(044) 205-49-09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(«телефон </a:t>
          </a:r>
          <a:r>
            <a:rPr lang="ru-RU" sz="17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довіри</a:t>
          </a:r>
          <a:r>
            <a:rPr lang="ru-RU" sz="1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»)</a:t>
          </a:r>
          <a:endParaRPr lang="ru-RU" sz="17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0120" y="4225579"/>
        <a:ext cx="1904005" cy="1041368"/>
      </dsp:txXfrm>
    </dsp:sp>
    <dsp:sp modelId="{FF1FB661-E507-4EB3-A102-18E7FAECD968}">
      <dsp:nvSpPr>
        <dsp:cNvPr id="0" name=""/>
        <dsp:cNvSpPr/>
      </dsp:nvSpPr>
      <dsp:spPr>
        <a:xfrm>
          <a:off x="1152377" y="578276"/>
          <a:ext cx="4608013" cy="4608013"/>
        </a:xfrm>
        <a:custGeom>
          <a:avLst/>
          <a:gdLst/>
          <a:ahLst/>
          <a:cxnLst/>
          <a:rect l="0" t="0" r="0" b="0"/>
          <a:pathLst>
            <a:path>
              <a:moveTo>
                <a:pt x="384743" y="3578712"/>
              </a:moveTo>
              <a:arcTo wR="2304006" hR="2304006" stAng="8784558" swAng="2194927"/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6DF89-5345-4DFF-8BA7-4318E0DDB94D}">
      <dsp:nvSpPr>
        <dsp:cNvPr id="0" name=""/>
        <dsp:cNvSpPr/>
      </dsp:nvSpPr>
      <dsp:spPr>
        <a:xfrm>
          <a:off x="292225" y="1593285"/>
          <a:ext cx="1945836" cy="1154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Скринька</a:t>
          </a: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довіри</a:t>
          </a:r>
          <a:endParaRPr lang="ru-RU" sz="1600" b="1" kern="12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розміщена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 1 </a:t>
          </a:r>
          <a:r>
            <a:rPr lang="ru-RU" sz="1400" kern="1200" dirty="0" err="1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поверсі</a:t>
          </a:r>
          <a:r>
            <a:rPr lang="ru-RU" sz="1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теоретичного корпусу)</a:t>
          </a:r>
          <a:endParaRPr lang="ru-RU" sz="1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561" y="1649621"/>
        <a:ext cx="1833164" cy="1041368"/>
      </dsp:txXfrm>
    </dsp:sp>
    <dsp:sp modelId="{A1F17B8A-D437-4CFD-83C5-8A71007CBD28}">
      <dsp:nvSpPr>
        <dsp:cNvPr id="0" name=""/>
        <dsp:cNvSpPr/>
      </dsp:nvSpPr>
      <dsp:spPr>
        <a:xfrm>
          <a:off x="1155721" y="573308"/>
          <a:ext cx="4608013" cy="4608013"/>
        </a:xfrm>
        <a:custGeom>
          <a:avLst/>
          <a:gdLst/>
          <a:ahLst/>
          <a:cxnLst/>
          <a:rect l="0" t="0" r="0" b="0"/>
          <a:pathLst>
            <a:path>
              <a:moveTo>
                <a:pt x="395670" y="1012999"/>
              </a:moveTo>
              <a:arcTo wR="2304006" hR="2304006" stAng="12844723" swAng="1237480"/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91906-79D4-4200-A60E-46ABEDC7BBE9}">
      <dsp:nvSpPr>
        <dsp:cNvPr id="0" name=""/>
        <dsp:cNvSpPr/>
      </dsp:nvSpPr>
      <dsp:spPr>
        <a:xfrm>
          <a:off x="960576" y="896"/>
          <a:ext cx="2816732" cy="17751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морально-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психологічні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чинники</a:t>
          </a: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73077" y="260855"/>
        <a:ext cx="1991730" cy="1255195"/>
      </dsp:txXfrm>
    </dsp:sp>
    <dsp:sp modelId="{32A3F5FB-AB2E-4B39-8CD7-21487CD06136}">
      <dsp:nvSpPr>
        <dsp:cNvPr id="0" name=""/>
        <dsp:cNvSpPr/>
      </dsp:nvSpPr>
      <dsp:spPr>
        <a:xfrm>
          <a:off x="1904391" y="1906083"/>
          <a:ext cx="929101" cy="92910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2027543" y="2261371"/>
        <a:ext cx="682797" cy="218525"/>
      </dsp:txXfrm>
    </dsp:sp>
    <dsp:sp modelId="{D3F185BC-FFBF-4D85-8B13-677EFE2E464F}">
      <dsp:nvSpPr>
        <dsp:cNvPr id="0" name=""/>
        <dsp:cNvSpPr/>
      </dsp:nvSpPr>
      <dsp:spPr>
        <a:xfrm>
          <a:off x="930043" y="2965259"/>
          <a:ext cx="2877796" cy="16018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знання</a:t>
          </a: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1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антикорупційного</a:t>
          </a: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законодавства</a:t>
          </a: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51486" y="3199852"/>
        <a:ext cx="2034910" cy="1132713"/>
      </dsp:txXfrm>
    </dsp:sp>
    <dsp:sp modelId="{7CAB7E76-59C5-4937-BDCF-EE1519BCE0AD}">
      <dsp:nvSpPr>
        <dsp:cNvPr id="0" name=""/>
        <dsp:cNvSpPr/>
      </dsp:nvSpPr>
      <dsp:spPr>
        <a:xfrm rot="28435">
          <a:off x="3996956" y="2020867"/>
          <a:ext cx="1124945" cy="5959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3996959" y="2139309"/>
        <a:ext cx="946173" cy="357544"/>
      </dsp:txXfrm>
    </dsp:sp>
    <dsp:sp modelId="{00964EFA-1B7E-4CBA-B562-A959153143FC}">
      <dsp:nvSpPr>
        <dsp:cNvPr id="0" name=""/>
        <dsp:cNvSpPr/>
      </dsp:nvSpPr>
      <dsp:spPr>
        <a:xfrm>
          <a:off x="5306449" y="719676"/>
          <a:ext cx="3203799" cy="32037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корпоративна культура </a:t>
          </a:r>
          <a:r>
            <a:rPr lang="ru-RU" sz="2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неприйняття</a:t>
          </a: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корупції</a:t>
          </a: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працівниками</a:t>
          </a: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75635" y="1188862"/>
        <a:ext cx="2265427" cy="2265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424936" cy="432048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ПІДСУМКИ АНТИКОРУПЦІЙНОЇ ДІЯЛЬНОСТІ ЯК СКЛАДОВОЇ КАДРОВОЇ ПОЛІТИКИ ТА ФОРМУВАННЯ КОРПОРАТИВНОЇ КУЛЬТУРИ</a:t>
            </a:r>
            <a:r>
              <a:rPr lang="uk-UA" sz="3600" b="1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uk-UA" sz="3600" b="1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 2022 </a:t>
            </a:r>
            <a:r>
              <a:rPr lang="uk-UA" sz="3600" b="1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році</a:t>
            </a:r>
            <a:endParaRPr lang="ru-RU" sz="3600" b="1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5119255"/>
            <a:ext cx="5508104" cy="1752600"/>
          </a:xfrm>
        </p:spPr>
        <p:txBody>
          <a:bodyPr>
            <a:normAutofit/>
          </a:bodyPr>
          <a:lstStyle/>
          <a:p>
            <a: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Доповідач:</a:t>
            </a:r>
            <a:br>
              <a:rPr lang="uk-UA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уповноважена особа з питань запобігання та виявлення корупції,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відділу юридичного та правового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Тетяна ВОЗНЮК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26410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686800" cy="72008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none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РОБОТА З ВИКРИВАЧАМИ</a:t>
            </a:r>
            <a:endParaRPr lang="ru-RU" b="1" cap="none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емиугольник 3"/>
          <p:cNvSpPr/>
          <p:nvPr/>
        </p:nvSpPr>
        <p:spPr>
          <a:xfrm>
            <a:off x="3881512" y="188640"/>
            <a:ext cx="1008112" cy="72008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40251673"/>
              </p:ext>
            </p:extLst>
          </p:nvPr>
        </p:nvGraphicFramePr>
        <p:xfrm>
          <a:off x="539552" y="1772816"/>
          <a:ext cx="792088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5507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66"/>
            <a:ext cx="8686800" cy="122413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НУОЗ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України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імені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П. Л.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Шупика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cap="none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функціонують</a:t>
            </a:r>
            <a:r>
              <a:rPr lang="ru-RU" sz="1800" b="1" cap="none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u="sng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наступні</a:t>
            </a:r>
            <a:r>
              <a:rPr lang="ru-RU" sz="1800" b="1" u="sng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u="sng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КАНАЛИ ПОВІДОМЛЕННЯ </a:t>
            </a:r>
            <a:r>
              <a:rPr lang="ru-RU" sz="1800" b="1" cap="none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можливі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факти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корупційних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або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пов’язаних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корупцією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правопорушень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інших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порушень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Закону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України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«Про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запобігання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800" b="1" cap="none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корупції</a:t>
            </a:r>
            <a:r>
              <a:rPr lang="ru-RU" sz="18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»:</a:t>
            </a:r>
            <a:endParaRPr lang="ru-RU" sz="1800" b="1" cap="none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87116166"/>
              </p:ext>
            </p:extLst>
          </p:nvPr>
        </p:nvGraphicFramePr>
        <p:xfrm>
          <a:off x="755576" y="1196752"/>
          <a:ext cx="69127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9385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121"/>
            <a:ext cx="8686800" cy="1584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антикорупційної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НУОЗ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П. Л.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Шупика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корпоративна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культура -</a:t>
            </a: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437112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8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корпоративна культура </a:t>
            </a:r>
            <a:endParaRPr lang="ru-RU" sz="28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духовного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домінуючі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моральні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кодекс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поведінки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ритуали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0484" y="1609296"/>
            <a:ext cx="7992888" cy="261179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уставлених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цінностей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норм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підтримуються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колективу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5005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686800" cy="49580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Корпоративна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основою як для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й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їхньої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відданості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питаннях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внутрішньоорганізаційної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моралі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антикорупційної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49898839"/>
              </p:ext>
            </p:extLst>
          </p:nvPr>
        </p:nvGraphicFramePr>
        <p:xfrm>
          <a:off x="107504" y="2132856"/>
          <a:ext cx="8902824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476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615" y="548680"/>
            <a:ext cx="8686800" cy="49580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Станом на </a:t>
            </a:r>
            <a:r>
              <a:rPr lang="uk-UA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uk-UA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грудня </a:t>
            </a:r>
            <a:r>
              <a:rPr lang="uk-UA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uk-UA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року</a:t>
            </a:r>
            <a:r>
              <a:rPr lang="uk-UA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Відсутні 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відкриті кримінальні провадження щодо фактів корупційних правопорушень та посадових злочинів педагогічних, науково-педагогічних та наукових працівників, осіб, які навчаються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НУОЗ, 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 інших працівників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університету.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endParaRPr lang="ru-RU" sz="1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звітному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періоді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антикорупційного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особами, які навчаються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НУОЗ,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надходила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Yuridi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994983"/>
            <a:ext cx="4032448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512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86800" cy="8382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2060"/>
                </a:solidFill>
              </a:rPr>
              <a:t>ВИСНОВКИ: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проведеного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Антикорупційної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НУОЗ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Л.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Шупика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Плану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корупції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Стан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визначених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Антикорупційною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Планом, </a:t>
            </a:r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задовільному</a:t>
            </a:r>
            <a:r>
              <a:rPr lang="ru-RU" sz="36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корупції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постійному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контролі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Уповноваженої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з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запобігання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корупції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НУОЗ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П. Л.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Шупика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ректора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НУОЗ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П. Л. </a:t>
            </a:r>
            <a:r>
              <a:rPr lang="ru-RU" sz="3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Шупика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040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7687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002060"/>
                </a:solidFill>
              </a:rPr>
              <a:t>ДЯКУЮ ЗА УВАГУ!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3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700808"/>
          </a:xfrm>
        </p:spPr>
        <p:txBody>
          <a:bodyPr>
            <a:normAutofit/>
          </a:bodyPr>
          <a:lstStyle/>
          <a:p>
            <a:pPr marL="0" indent="0" algn="ctr"/>
            <a:r>
              <a:rPr lang="uk-UA" sz="2200" b="1" cap="none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 метою забезпечення здійснення координації з питань дотримання антикорупційного законодавства </a:t>
            </a:r>
            <a:r>
              <a:rPr lang="uk-UA" sz="2200" b="1" cap="none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 НУОЗ діє </a:t>
            </a:r>
            <a:br>
              <a:rPr lang="uk-UA" sz="2200" b="1" cap="none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200" b="1" cap="none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b="1" cap="none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800" b="1" u="sng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АНТИКОРУПЦІЙНА ПРОГРАМА</a:t>
            </a:r>
            <a:endParaRPr lang="uk-UA" sz="2800" b="1" cap="none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175088"/>
              </p:ext>
            </p:extLst>
          </p:nvPr>
        </p:nvGraphicFramePr>
        <p:xfrm>
          <a:off x="304800" y="2348880"/>
          <a:ext cx="86868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494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4234" y="3853211"/>
            <a:ext cx="8496944" cy="16312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Антикорупційної</a:t>
            </a: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НУОЗ </a:t>
            </a:r>
            <a:r>
              <a:rPr lang="ru-RU" sz="25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Л. </a:t>
            </a:r>
            <a:r>
              <a:rPr lang="ru-RU" sz="2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Шупика</a:t>
            </a: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робота </a:t>
            </a:r>
            <a:r>
              <a:rPr lang="ru-RU" sz="2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антикорупційного</a:t>
            </a: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500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5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5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923928" y="5661248"/>
            <a:ext cx="122413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234" y="1135285"/>
            <a:ext cx="8686800" cy="25817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Антикорупційна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основою для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сталого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НУОЗ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імені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П. Л.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Шупика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корпоративної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522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40080" cy="4525963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ЗАТВЕРДЖЕНО</a:t>
            </a:r>
            <a:r>
              <a:rPr lang="uk-UA" sz="2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uk-UA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ПЛАН ЗАХОДІВ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ЩОДО ЗАПОБІГАННЯ  КОРУПЦІЇ У НУОЗ УКРАЇНИ ІМЕНІ  П. Л. ШУПИКА</a:t>
            </a:r>
            <a:r>
              <a:rPr lang="uk-UA" sz="2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uk-UA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2022 РІК</a:t>
            </a:r>
            <a:r>
              <a:rPr lang="uk-UA" sz="2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0" algn="ctr">
              <a:spcAft>
                <a:spcPts val="0"/>
              </a:spcAft>
              <a:buNone/>
            </a:pPr>
            <a:endParaRPr lang="ru-RU" sz="28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Семиугольник 3"/>
          <p:cNvSpPr/>
          <p:nvPr/>
        </p:nvSpPr>
        <p:spPr>
          <a:xfrm>
            <a:off x="3881512" y="188640"/>
            <a:ext cx="1008112" cy="72008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1763688" y="3284984"/>
            <a:ext cx="5544616" cy="1080120"/>
          </a:xfrm>
          <a:prstGeom prst="snip1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від 30.12.2021 № 5822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131950" y="2564904"/>
            <a:ext cx="75608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Yuridi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004" y="450912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198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686800" cy="838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ВИКОНАННЯ ПЛАНУ ЗАХОДІВ ЩОДО ЗАПОБІГАННЯ КОРУПЦІЇ У НУОЗ У </a:t>
            </a:r>
            <a:r>
              <a:rPr lang="ru-RU" sz="2800" b="1" cap="none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ЦИФРАХ </a:t>
            </a:r>
          </a:p>
        </p:txBody>
      </p:sp>
      <p:sp>
        <p:nvSpPr>
          <p:cNvPr id="4" name="Семиугольник 3"/>
          <p:cNvSpPr/>
          <p:nvPr/>
        </p:nvSpPr>
        <p:spPr>
          <a:xfrm>
            <a:off x="3881512" y="188640"/>
            <a:ext cx="1008112" cy="72008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63211877"/>
              </p:ext>
            </p:extLst>
          </p:nvPr>
        </p:nvGraphicFramePr>
        <p:xfrm>
          <a:off x="1301564" y="2060848"/>
          <a:ext cx="61680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1988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686800" cy="8382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ВИКОНАННЯ ПЛАНУ ЗАХОДІВ ЩОДО ЗАПОБІГАННЯ КОРУПЦІЇ У НУОЗ У ЦИФРАХ </a:t>
            </a:r>
          </a:p>
        </p:txBody>
      </p:sp>
      <p:sp>
        <p:nvSpPr>
          <p:cNvPr id="4" name="Семиугольник 3"/>
          <p:cNvSpPr/>
          <p:nvPr/>
        </p:nvSpPr>
        <p:spPr>
          <a:xfrm>
            <a:off x="3881512" y="188640"/>
            <a:ext cx="1008112" cy="72008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81582576"/>
              </p:ext>
            </p:extLst>
          </p:nvPr>
        </p:nvGraphicFramePr>
        <p:xfrm>
          <a:off x="1301564" y="2060848"/>
          <a:ext cx="616800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7559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86800" cy="838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none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ДЕКЛАРУВАННЯ</a:t>
            </a:r>
            <a:endParaRPr lang="ru-RU" b="1" cap="none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емиугольник 4"/>
          <p:cNvSpPr/>
          <p:nvPr/>
        </p:nvSpPr>
        <p:spPr>
          <a:xfrm>
            <a:off x="3881512" y="188640"/>
            <a:ext cx="1008112" cy="72008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24334775"/>
              </p:ext>
            </p:extLst>
          </p:nvPr>
        </p:nvGraphicFramePr>
        <p:xfrm>
          <a:off x="467544" y="1890936"/>
          <a:ext cx="8470776" cy="4778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18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686800" cy="72008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none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АНОНІМНІ ОПИТУВАННЯ</a:t>
            </a:r>
            <a:endParaRPr lang="ru-RU" b="1" cap="none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емиугольник 3"/>
          <p:cNvSpPr/>
          <p:nvPr/>
        </p:nvSpPr>
        <p:spPr>
          <a:xfrm>
            <a:off x="3881512" y="188640"/>
            <a:ext cx="1008112" cy="72008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09554977"/>
              </p:ext>
            </p:extLst>
          </p:nvPr>
        </p:nvGraphicFramePr>
        <p:xfrm>
          <a:off x="755576" y="1844824"/>
          <a:ext cx="763284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689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686800" cy="8382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none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КОНКУРСНИЙ ВІДБІР</a:t>
            </a:r>
            <a:endParaRPr lang="ru-RU" b="1" cap="none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емиугольник 4"/>
          <p:cNvSpPr/>
          <p:nvPr/>
        </p:nvSpPr>
        <p:spPr>
          <a:xfrm>
            <a:off x="3881512" y="188640"/>
            <a:ext cx="1008112" cy="72008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49100122"/>
              </p:ext>
            </p:extLst>
          </p:nvPr>
        </p:nvGraphicFramePr>
        <p:xfrm>
          <a:off x="624632" y="1988840"/>
          <a:ext cx="776379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4403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592</TotalTime>
  <Words>681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ПІДСУМКИ АНТИКОРУПЦІЙНОЇ ДІЯЛЬНОСТІ ЯК СКЛАДОВОЇ КАДРОВОЇ ПОЛІТИКИ ТА ФОРМУВАННЯ КОРПОРАТИВНОЇ КУЛЬТУРИ  у 2022 році</vt:lpstr>
      <vt:lpstr>З метою забезпечення здійснення координації з питань дотримання антикорупційного законодавства у НУОЗ діє   АНТИКОРУПЦІЙНА ПРОГРАМА</vt:lpstr>
      <vt:lpstr>Презентация PowerPoint</vt:lpstr>
      <vt:lpstr>Презентация PowerPoint</vt:lpstr>
      <vt:lpstr>ВИКОНАННЯ ПЛАНУ ЗАХОДІВ ЩОДО ЗАПОБІГАННЯ КОРУПЦІЇ У НУОЗ У ЦИФРАХ </vt:lpstr>
      <vt:lpstr>ВИКОНАННЯ ПЛАНУ ЗАХОДІВ ЩОДО ЗАПОБІГАННЯ КОРУПЦІЇ У НУОЗ У ЦИФРАХ </vt:lpstr>
      <vt:lpstr>ДЕКЛАРУВАННЯ</vt:lpstr>
      <vt:lpstr>АНОНІМНІ ОПИТУВАННЯ</vt:lpstr>
      <vt:lpstr>КОНКУРСНИЙ ВІДБІР</vt:lpstr>
      <vt:lpstr>РОБОТА З ВИКРИВАЧАМИ</vt:lpstr>
      <vt:lpstr>У НУОЗ України імені П. Л. Шупика функціонують наступні КАНАЛИ ПОВІДОМЛЕННЯ про можливі факти корупційних або пов’язаних з корупцією правопорушень, інших порушень Закону України «Про запобігання корупції»:</vt:lpstr>
      <vt:lpstr>Презентация PowerPoint</vt:lpstr>
      <vt:lpstr>Презентация PowerPoint</vt:lpstr>
      <vt:lpstr>Презентация PowerPoint</vt:lpstr>
      <vt:lpstr>ВИСНОВКИ: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Антикору</dc:title>
  <dc:creator>Yuridi</dc:creator>
  <cp:lastModifiedBy>user</cp:lastModifiedBy>
  <cp:revision>49</cp:revision>
  <cp:lastPrinted>2022-11-04T10:37:26Z</cp:lastPrinted>
  <dcterms:created xsi:type="dcterms:W3CDTF">2021-11-11T08:28:14Z</dcterms:created>
  <dcterms:modified xsi:type="dcterms:W3CDTF">2022-12-15T08:37:03Z</dcterms:modified>
</cp:coreProperties>
</file>