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302" r:id="rId4"/>
    <p:sldId id="278" r:id="rId5"/>
    <p:sldId id="283" r:id="rId6"/>
    <p:sldId id="299" r:id="rId7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CD00"/>
    <a:srgbClr val="011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499" y="-1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394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355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829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9809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64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94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814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43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492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494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800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D2018-B35E-4FAA-B9F2-8C2DA6B172A7}" type="datetimeFigureOut">
              <a:rPr lang="uk-UA" smtClean="0"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6089-A800-4508-AEF9-64594A3BD8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898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91272" y="1593799"/>
            <a:ext cx="6552728" cy="131445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ru-RU" sz="36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ЗВІТ, НАЗВА ДОПОВІДІ ЗАГОЛОВОК ПРЕЗЕНТАЦІЇ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2267744" y="4040981"/>
            <a:ext cx="6624736" cy="1102519"/>
          </a:xfrm>
        </p:spPr>
        <p:txBody>
          <a:bodyPr>
            <a:normAutofit/>
          </a:bodyPr>
          <a:lstStyle/>
          <a:p>
            <a:pPr algn="l"/>
            <a:r>
              <a:rPr lang="uk-UA" sz="2400" dirty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Посада, П.І.Б.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591272" y="279349"/>
            <a:ext cx="6552728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НАЦІОНАЛЬНИЙ УНІВЕРСИТЕТ </a:t>
            </a:r>
          </a:p>
          <a:p>
            <a:pPr algn="l"/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ОХОРОНИ ЗДОРОВ’Я УКРАЇНИ ІМЕНІ П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Л. ШУПИКА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10990"/>
            <a:ext cx="1889846" cy="184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8"/>
            <a:ext cx="9144000" cy="51200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040981"/>
            <a:ext cx="6624736" cy="110251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МЕТА СТВОРЕННЯ </a:t>
            </a:r>
            <a:endParaRPr lang="uk-UA" sz="3200" dirty="0">
              <a:solidFill>
                <a:srgbClr val="E1CD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419622"/>
            <a:ext cx="6552728" cy="131445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24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Кафедра </a:t>
            </a:r>
            <a:r>
              <a:rPr lang="ru-RU" sz="24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була</a:t>
            </a:r>
            <a:r>
              <a:rPr lang="ru-RU" sz="24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організована</a:t>
            </a:r>
            <a:r>
              <a:rPr lang="ru-RU" sz="24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 0000 р. Першим </a:t>
            </a:r>
            <a:r>
              <a:rPr lang="ru-RU" sz="24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завідувачем</a:t>
            </a:r>
            <a:r>
              <a:rPr lang="ru-RU" sz="24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кафедри</a:t>
            </a:r>
            <a:r>
              <a:rPr lang="ru-RU" sz="24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був</a:t>
            </a:r>
            <a:r>
              <a:rPr lang="ru-RU" sz="24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ru-RU" sz="24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4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професор</a:t>
            </a:r>
            <a:r>
              <a:rPr lang="ru-RU" sz="24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П. П. Павлов.</a:t>
            </a:r>
          </a:p>
        </p:txBody>
      </p:sp>
    </p:spTree>
    <p:extLst>
      <p:ext uri="{BB962C8B-B14F-4D97-AF65-F5344CB8AC3E}">
        <p14:creationId xmlns:p14="http://schemas.microsoft.com/office/powerpoint/2010/main" val="25764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8"/>
            <a:ext cx="9144000" cy="51200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040981"/>
            <a:ext cx="6624736" cy="110251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НОРМАТИВНА БАЗА</a:t>
            </a:r>
            <a:endParaRPr lang="uk-UA" sz="3200" dirty="0">
              <a:solidFill>
                <a:srgbClr val="E1CD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987574"/>
            <a:ext cx="6552728" cy="131445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Закон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України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«Про </a:t>
            </a: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освіту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від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5.09.2017 №2145-</a:t>
            </a:r>
            <a:r>
              <a:rPr lang="en-US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VIII: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Закон 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«Про </a:t>
            </a: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вищу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освіту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від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01.2014 №1556-</a:t>
            </a:r>
            <a:r>
              <a:rPr lang="en-US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VII:</a:t>
            </a: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Статут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НУОЗ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України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імені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П. Л.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Шупика</a:t>
            </a:r>
            <a:endParaRPr lang="ru-RU" sz="18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Стратегія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НУОЗ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України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імені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П. Л.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Шупика</a:t>
            </a:r>
            <a:endParaRPr lang="ru-RU" sz="18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Програма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розвитку</a:t>
            </a: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НУОЗ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України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імені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П. Л.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Шупика</a:t>
            </a:r>
            <a:endParaRPr lang="ru-RU" sz="18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Структура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НУОЗ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України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імені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П. Л.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Шупика</a:t>
            </a:r>
            <a:endParaRPr lang="ru-RU" sz="18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2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8"/>
            <a:ext cx="9144000" cy="51200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040981"/>
            <a:ext cx="6624736" cy="1102519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П. 04 УПРАВЛІННЯ ПЕРСОНАЛОМ</a:t>
            </a:r>
            <a:endParaRPr lang="uk-UA" sz="3200" dirty="0">
              <a:solidFill>
                <a:srgbClr val="E1CD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339502"/>
            <a:ext cx="5437112" cy="131445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Декан/Директор</a:t>
            </a: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д.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мед. н., доцент</a:t>
            </a:r>
            <a:endParaRPr lang="ru-RU" sz="18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ПІБ</a:t>
            </a:r>
            <a:b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1800" dirty="0" smtClean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b="1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Науково-педагогічні</a:t>
            </a:r>
            <a:r>
              <a:rPr lang="ru-RU" sz="1800" b="1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працівники</a:t>
            </a:r>
            <a:r>
              <a:rPr lang="ru-RU" sz="1800" b="1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b="1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Л. Л. </a:t>
            </a:r>
            <a:r>
              <a:rPr lang="ru-RU" sz="1800" b="1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Іванова</a:t>
            </a:r>
            <a:r>
              <a:rPr lang="ru-RU" sz="1800" b="1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короткий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опис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(посада,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чим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займається</a:t>
            </a:r>
            <a:r>
              <a:rPr lang="ru-RU" sz="18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1800" b="1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Д. Д. Дмитренко - 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короткий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опис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(посада,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чим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займається</a:t>
            </a:r>
            <a:r>
              <a:rPr lang="ru-RU" sz="1800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sz="1800" dirty="0" smtClean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ru-RU" sz="1600" b="1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Picture 5" descr="C:\Users\Masyny\Desktop\си-уэт-портрета-коммерсантки-женский-значок-465538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13" y="1085611"/>
            <a:ext cx="1898972" cy="1898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61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8"/>
            <a:ext cx="9144000" cy="51200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040981"/>
            <a:ext cx="6624736" cy="1102519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 06 </a:t>
            </a:r>
            <a:r>
              <a:rPr lang="uk-UA" sz="3200" dirty="0" smtClean="0">
                <a:solidFill>
                  <a:srgbClr val="E1CD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ЗАГАЛЬНИЙ МАРКЕТИНГ</a:t>
            </a:r>
            <a:endParaRPr lang="uk-UA" sz="3200" dirty="0">
              <a:solidFill>
                <a:srgbClr val="E1CD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66900"/>
            <a:ext cx="2173010" cy="189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971600" y="987574"/>
            <a:ext cx="5670376" cy="2317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Оновлення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сторінки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сайті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Університету</a:t>
            </a:r>
            <a:r>
              <a:rPr lang="ru-RU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Публікація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новин 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веб-</a:t>
            </a: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сайті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Університету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uk-UA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Участь у підготовці матеріалів </a:t>
            </a:r>
            <a:br>
              <a:rPr lang="uk-UA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uk-UA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для створення презентаційної продукції;</a:t>
            </a:r>
            <a:endParaRPr lang="ru-RU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Активне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використання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електронних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ресурсів</a:t>
            </a:r>
            <a:r>
              <a:rPr lang="ru-RU" b="1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для </a:t>
            </a: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здійснення</a:t>
            </a:r>
            <a:r>
              <a:rPr lang="ru-RU" dirty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комунікації</a:t>
            </a:r>
            <a:r>
              <a:rPr lang="ru-RU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2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8"/>
            <a:ext cx="9144000" cy="51200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040981"/>
            <a:ext cx="6624736" cy="1102519"/>
          </a:xfrm>
        </p:spPr>
        <p:txBody>
          <a:bodyPr>
            <a:normAutofit/>
          </a:bodyPr>
          <a:lstStyle/>
          <a:p>
            <a:endParaRPr lang="uk-UA" sz="3200" dirty="0">
              <a:solidFill>
                <a:srgbClr val="E1CD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91630"/>
            <a:ext cx="6552728" cy="131445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1000"/>
              </a:spcBef>
            </a:pPr>
            <a:r>
              <a:rPr lang="ru-RU" sz="3600" dirty="0" smtClean="0">
                <a:solidFill>
                  <a:srgbClr val="011E4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ДЯКУЮ ЗА УВАГУ!</a:t>
            </a:r>
            <a:endParaRPr lang="ru-RU" sz="3600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ru-RU" sz="2000" b="1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ru-RU" sz="2000" b="1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ru-RU" sz="2000" b="1" dirty="0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</a:pPr>
            <a:endParaRPr lang="ru-RU" sz="2000" b="1" dirty="0" err="1">
              <a:solidFill>
                <a:srgbClr val="011E4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8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NMAPO">
      <a:dk1>
        <a:srgbClr val="041E42"/>
      </a:dk1>
      <a:lt1>
        <a:sysClr val="window" lastClr="FFFFFF"/>
      </a:lt1>
      <a:dk2>
        <a:srgbClr val="041E42"/>
      </a:dk2>
      <a:lt2>
        <a:srgbClr val="DEDEE0"/>
      </a:lt2>
      <a:accent1>
        <a:srgbClr val="00205B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041E42"/>
      </a:accent6>
      <a:hlink>
        <a:srgbClr val="D26900"/>
      </a:hlink>
      <a:folHlink>
        <a:srgbClr val="D89243"/>
      </a:folHlink>
    </a:clrScheme>
    <a:fontScheme name="NMAPO">
      <a:majorFont>
        <a:latin typeface="PF BeauSans Pro"/>
        <a:ea typeface=""/>
        <a:cs typeface=""/>
      </a:majorFont>
      <a:minorFont>
        <a:latin typeface="Open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129</Words>
  <Application>Microsoft Office PowerPoint</Application>
  <PresentationFormat>Экран (16:9)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Посада, П.І.Б.</vt:lpstr>
      <vt:lpstr>МЕТА СТВОРЕННЯ </vt:lpstr>
      <vt:lpstr>НОРМАТИВНА БАЗА</vt:lpstr>
      <vt:lpstr>П. 04 УПРАВЛІННЯ ПЕРСОНАЛОМ</vt:lpstr>
      <vt:lpstr>П 06 ЗАГАЛЬНИЙ МАРКЕТИНГ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Наталка</cp:lastModifiedBy>
  <cp:revision>67</cp:revision>
  <dcterms:created xsi:type="dcterms:W3CDTF">2019-05-27T13:56:57Z</dcterms:created>
  <dcterms:modified xsi:type="dcterms:W3CDTF">2022-05-26T12:10:33Z</dcterms:modified>
</cp:coreProperties>
</file>