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  <p:sldMasterId id="2147483689" r:id="rId3"/>
    <p:sldMasterId id="2147483713" r:id="rId4"/>
  </p:sldMasterIdLst>
  <p:sldIdLst>
    <p:sldId id="264" r:id="rId5"/>
    <p:sldId id="262" r:id="rId6"/>
    <p:sldId id="263" r:id="rId7"/>
    <p:sldId id="257" r:id="rId8"/>
    <p:sldId id="261" r:id="rId9"/>
    <p:sldId id="258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081DE-C18E-457B-87B5-08830AE68B4A}" type="datetimeFigureOut">
              <a:rPr lang="ru-RU" altLang="uk-UA"/>
              <a:pPr>
                <a:defRPr/>
              </a:pPr>
              <a:t>20.11.2019</a:t>
            </a:fld>
            <a:endParaRPr lang="ru-RU" alt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A9FD1-E8F3-467C-AE8F-041F286CF13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589591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23235-2992-4C50-8918-EAD2457A8F2E}" type="datetimeFigureOut">
              <a:rPr lang="ru-RU" altLang="uk-UA"/>
              <a:pPr>
                <a:defRPr/>
              </a:pPr>
              <a:t>20.11.2019</a:t>
            </a:fld>
            <a:endParaRPr lang="ru-RU" alt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23AF2-04F5-435A-9244-C54126275F8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765611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587AE-0BAD-411D-A800-BB9581C22C2C}" type="datetimeFigureOut">
              <a:rPr lang="ru-RU" altLang="uk-UA"/>
              <a:pPr>
                <a:defRPr/>
              </a:pPr>
              <a:t>20.11.2019</a:t>
            </a:fld>
            <a:endParaRPr lang="ru-RU" alt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7A7E5-9159-4F36-BAA5-85B08F86955F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416924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2B13D-DC49-42D7-BDC3-E727FF629BCB}" type="datetimeFigureOut">
              <a:rPr lang="ru-RU" altLang="uk-UA"/>
              <a:pPr>
                <a:defRPr/>
              </a:pPr>
              <a:t>20.11.2019</a:t>
            </a:fld>
            <a:endParaRPr lang="ru-RU" altLang="uk-UA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22C5D-BD6C-478C-BF7E-F343EA89158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28221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Содержимо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381000"/>
            <a:ext cx="7772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7D745-942A-499B-95DC-30BBC4D6A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034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1" y="1981200"/>
            <a:ext cx="3818467" cy="4114800"/>
          </a:xfrm>
        </p:spPr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9734" y="1981200"/>
            <a:ext cx="3818467" cy="4114800"/>
          </a:xfrm>
        </p:spPr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685800" y="5791200"/>
            <a:ext cx="571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4A456-B2E1-4B2D-8400-E3BC7D15C0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52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892969" y="2268142"/>
            <a:ext cx="7358063" cy="2321719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" name="Shape 3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D0E44-4154-4859-8C84-9BAAE3534084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644814531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9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3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4 w 3271"/>
                    <a:gd name="T1" fmla="*/ 1990 h 3075"/>
                    <a:gd name="T2" fmla="*/ 187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10 w 3271"/>
                    <a:gd name="T13" fmla="*/ 216 h 3075"/>
                    <a:gd name="T14" fmla="*/ 510 w 3271"/>
                    <a:gd name="T15" fmla="*/ 42 h 3075"/>
                    <a:gd name="T16" fmla="*/ 894 w 3271"/>
                    <a:gd name="T17" fmla="*/ 6 h 3075"/>
                    <a:gd name="T18" fmla="*/ 1338 w 3271"/>
                    <a:gd name="T19" fmla="*/ 102 h 3075"/>
                    <a:gd name="T20" fmla="*/ 1812 w 3271"/>
                    <a:gd name="T21" fmla="*/ 324 h 3075"/>
                    <a:gd name="T22" fmla="*/ 2279 w 3271"/>
                    <a:gd name="T23" fmla="*/ 659 h 3075"/>
                    <a:gd name="T24" fmla="*/ 2777 w 3271"/>
                    <a:gd name="T25" fmla="*/ 1187 h 3075"/>
                    <a:gd name="T26" fmla="*/ 3094 w 3271"/>
                    <a:gd name="T27" fmla="*/ 1702 h 3075"/>
                    <a:gd name="T28" fmla="*/ 3215 w 3271"/>
                    <a:gd name="T29" fmla="*/ 2008 h 3075"/>
                    <a:gd name="T30" fmla="*/ 3269 w 3271"/>
                    <a:gd name="T31" fmla="*/ 2302 h 3075"/>
                    <a:gd name="T32" fmla="*/ 3263 w 3271"/>
                    <a:gd name="T33" fmla="*/ 2565 h 3075"/>
                    <a:gd name="T34" fmla="*/ 3197 w 3271"/>
                    <a:gd name="T35" fmla="*/ 2781 h 3075"/>
                    <a:gd name="T36" fmla="*/ 3077 w 3271"/>
                    <a:gd name="T37" fmla="*/ 2961 h 3075"/>
                    <a:gd name="T38" fmla="*/ 2927 w 3271"/>
                    <a:gd name="T39" fmla="*/ 3075 h 3075"/>
                    <a:gd name="T40" fmla="*/ 3077 w 3271"/>
                    <a:gd name="T41" fmla="*/ 2967 h 3075"/>
                    <a:gd name="T42" fmla="*/ 3203 w 3271"/>
                    <a:gd name="T43" fmla="*/ 2787 h 3075"/>
                    <a:gd name="T44" fmla="*/ 3269 w 3271"/>
                    <a:gd name="T45" fmla="*/ 2565 h 3075"/>
                    <a:gd name="T46" fmla="*/ 3275 w 3271"/>
                    <a:gd name="T47" fmla="*/ 2302 h 3075"/>
                    <a:gd name="T48" fmla="*/ 3221 w 3271"/>
                    <a:gd name="T49" fmla="*/ 2008 h 3075"/>
                    <a:gd name="T50" fmla="*/ 3100 w 3271"/>
                    <a:gd name="T51" fmla="*/ 1702 h 3075"/>
                    <a:gd name="T52" fmla="*/ 2783 w 3271"/>
                    <a:gd name="T53" fmla="*/ 1181 h 3075"/>
                    <a:gd name="T54" fmla="*/ 2285 w 3271"/>
                    <a:gd name="T55" fmla="*/ 653 h 3075"/>
                    <a:gd name="T56" fmla="*/ 1812 w 3271"/>
                    <a:gd name="T57" fmla="*/ 318 h 3075"/>
                    <a:gd name="T58" fmla="*/ 1338 w 3271"/>
                    <a:gd name="T59" fmla="*/ 96 h 3075"/>
                    <a:gd name="T60" fmla="*/ 894 w 3271"/>
                    <a:gd name="T61" fmla="*/ 0 h 3075"/>
                    <a:gd name="T62" fmla="*/ 504 w 3271"/>
                    <a:gd name="T63" fmla="*/ 36 h 3075"/>
                    <a:gd name="T64" fmla="*/ 205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1 w 3271"/>
                    <a:gd name="T75" fmla="*/ 1474 h 3075"/>
                    <a:gd name="T76" fmla="*/ 354 w 3271"/>
                    <a:gd name="T77" fmla="*/ 1786 h 3075"/>
                    <a:gd name="T78" fmla="*/ 852 w 3271"/>
                    <a:gd name="T79" fmla="*/ 2380 h 3075"/>
                    <a:gd name="T80" fmla="*/ 1248 w 3271"/>
                    <a:gd name="T81" fmla="*/ 2709 h 3075"/>
                    <a:gd name="T82" fmla="*/ 1661 w 3271"/>
                    <a:gd name="T83" fmla="*/ 2961 h 3075"/>
                    <a:gd name="T84" fmla="*/ 1943 w 3271"/>
                    <a:gd name="T85" fmla="*/ 3075 h 3075"/>
                    <a:gd name="T86" fmla="*/ 1530 w 3271"/>
                    <a:gd name="T87" fmla="*/ 2889 h 3075"/>
                    <a:gd name="T88" fmla="*/ 1121 w 3271"/>
                    <a:gd name="T89" fmla="*/ 2607 h 3075"/>
                    <a:gd name="T90" fmla="*/ 852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uk-UA">
                    <a:solidFill>
                      <a:srgbClr val="FFFFFF"/>
                    </a:solidFill>
                  </a:endParaRPr>
                </a:p>
              </p:txBody>
            </p:sp>
            <p:grpSp>
              <p:nvGrpSpPr>
                <p:cNvPr id="3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3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58 w 3952"/>
                      <a:gd name="T1" fmla="*/ 2860 h 3501"/>
                      <a:gd name="T2" fmla="*/ 3922 w 3952"/>
                      <a:gd name="T3" fmla="*/ 2614 h 3501"/>
                      <a:gd name="T4" fmla="*/ 3851 w 3952"/>
                      <a:gd name="T5" fmla="*/ 2368 h 3501"/>
                      <a:gd name="T6" fmla="*/ 3742 w 3952"/>
                      <a:gd name="T7" fmla="*/ 2110 h 3501"/>
                      <a:gd name="T8" fmla="*/ 3604 w 3952"/>
                      <a:gd name="T9" fmla="*/ 1853 h 3501"/>
                      <a:gd name="T10" fmla="*/ 3442 w 3952"/>
                      <a:gd name="T11" fmla="*/ 1595 h 3501"/>
                      <a:gd name="T12" fmla="*/ 3251 w 3952"/>
                      <a:gd name="T13" fmla="*/ 1343 h 3501"/>
                      <a:gd name="T14" fmla="*/ 3034 w 3952"/>
                      <a:gd name="T15" fmla="*/ 1103 h 3501"/>
                      <a:gd name="T16" fmla="*/ 2729 w 3952"/>
                      <a:gd name="T17" fmla="*/ 815 h 3501"/>
                      <a:gd name="T18" fmla="*/ 2339 w 3952"/>
                      <a:gd name="T19" fmla="*/ 522 h 3501"/>
                      <a:gd name="T20" fmla="*/ 1949 w 3952"/>
                      <a:gd name="T21" fmla="*/ 288 h 3501"/>
                      <a:gd name="T22" fmla="*/ 1560 w 3952"/>
                      <a:gd name="T23" fmla="*/ 126 h 3501"/>
                      <a:gd name="T24" fmla="*/ 1188 w 3952"/>
                      <a:gd name="T25" fmla="*/ 24 h 3501"/>
                      <a:gd name="T26" fmla="*/ 840 w 3952"/>
                      <a:gd name="T27" fmla="*/ 0 h 3501"/>
                      <a:gd name="T28" fmla="*/ 528 w 3952"/>
                      <a:gd name="T29" fmla="*/ 48 h 3501"/>
                      <a:gd name="T30" fmla="*/ 264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70 w 3952"/>
                      <a:gd name="T39" fmla="*/ 174 h 3501"/>
                      <a:gd name="T40" fmla="*/ 528 w 3952"/>
                      <a:gd name="T41" fmla="*/ 48 h 3501"/>
                      <a:gd name="T42" fmla="*/ 840 w 3952"/>
                      <a:gd name="T43" fmla="*/ 6 h 3501"/>
                      <a:gd name="T44" fmla="*/ 1188 w 3952"/>
                      <a:gd name="T45" fmla="*/ 30 h 3501"/>
                      <a:gd name="T46" fmla="*/ 1560 w 3952"/>
                      <a:gd name="T47" fmla="*/ 132 h 3501"/>
                      <a:gd name="T48" fmla="*/ 1949 w 3952"/>
                      <a:gd name="T49" fmla="*/ 294 h 3501"/>
                      <a:gd name="T50" fmla="*/ 2339 w 3952"/>
                      <a:gd name="T51" fmla="*/ 528 h 3501"/>
                      <a:gd name="T52" fmla="*/ 2723 w 3952"/>
                      <a:gd name="T53" fmla="*/ 821 h 3501"/>
                      <a:gd name="T54" fmla="*/ 3136 w 3952"/>
                      <a:gd name="T55" fmla="*/ 1223 h 3501"/>
                      <a:gd name="T56" fmla="*/ 3346 w 3952"/>
                      <a:gd name="T57" fmla="*/ 1469 h 3501"/>
                      <a:gd name="T58" fmla="*/ 3521 w 3952"/>
                      <a:gd name="T59" fmla="*/ 1727 h 3501"/>
                      <a:gd name="T60" fmla="*/ 3676 w 3952"/>
                      <a:gd name="T61" fmla="*/ 1984 h 3501"/>
                      <a:gd name="T62" fmla="*/ 3796 w 3952"/>
                      <a:gd name="T63" fmla="*/ 2236 h 3501"/>
                      <a:gd name="T64" fmla="*/ 3887 w 3952"/>
                      <a:gd name="T65" fmla="*/ 2494 h 3501"/>
                      <a:gd name="T66" fmla="*/ 3946 w 3952"/>
                      <a:gd name="T67" fmla="*/ 2740 h 3501"/>
                      <a:gd name="T68" fmla="*/ 3964 w 3952"/>
                      <a:gd name="T69" fmla="*/ 2973 h 3501"/>
                      <a:gd name="T70" fmla="*/ 3934 w 3952"/>
                      <a:gd name="T71" fmla="*/ 3255 h 3501"/>
                      <a:gd name="T72" fmla="*/ 3845 w 3952"/>
                      <a:gd name="T73" fmla="*/ 3501 h 3501"/>
                      <a:gd name="T74" fmla="*/ 3898 w 3952"/>
                      <a:gd name="T75" fmla="*/ 3387 h 3501"/>
                      <a:gd name="T76" fmla="*/ 3958 w 3952"/>
                      <a:gd name="T77" fmla="*/ 3123 h 3501"/>
                      <a:gd name="T78" fmla="*/ 3964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8 w 3791"/>
                      <a:gd name="T1" fmla="*/ 2416 h 3363"/>
                      <a:gd name="T2" fmla="*/ 420 w 3791"/>
                      <a:gd name="T3" fmla="*/ 2062 h 3363"/>
                      <a:gd name="T4" fmla="*/ 216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40 w 3791"/>
                      <a:gd name="T15" fmla="*/ 246 h 3363"/>
                      <a:gd name="T16" fmla="*/ 582 w 3791"/>
                      <a:gd name="T17" fmla="*/ 48 h 3363"/>
                      <a:gd name="T18" fmla="*/ 1031 w 3791"/>
                      <a:gd name="T19" fmla="*/ 6 h 3363"/>
                      <a:gd name="T20" fmla="*/ 1548 w 3791"/>
                      <a:gd name="T21" fmla="*/ 120 h 3363"/>
                      <a:gd name="T22" fmla="*/ 2094 w 3791"/>
                      <a:gd name="T23" fmla="*/ 378 h 3363"/>
                      <a:gd name="T24" fmla="*/ 2639 w 3791"/>
                      <a:gd name="T25" fmla="*/ 773 h 3363"/>
                      <a:gd name="T26" fmla="*/ 3125 w 3791"/>
                      <a:gd name="T27" fmla="*/ 1265 h 3363"/>
                      <a:gd name="T28" fmla="*/ 3389 w 3791"/>
                      <a:gd name="T29" fmla="*/ 1625 h 3363"/>
                      <a:gd name="T30" fmla="*/ 3593 w 3791"/>
                      <a:gd name="T31" fmla="*/ 1984 h 3363"/>
                      <a:gd name="T32" fmla="*/ 3731 w 3791"/>
                      <a:gd name="T33" fmla="*/ 2344 h 3363"/>
                      <a:gd name="T34" fmla="*/ 3797 w 3791"/>
                      <a:gd name="T35" fmla="*/ 2686 h 3363"/>
                      <a:gd name="T36" fmla="*/ 3761 w 3791"/>
                      <a:gd name="T37" fmla="*/ 3105 h 3363"/>
                      <a:gd name="T38" fmla="*/ 3640 w 3791"/>
                      <a:gd name="T39" fmla="*/ 3363 h 3363"/>
                      <a:gd name="T40" fmla="*/ 3791 w 3791"/>
                      <a:gd name="T41" fmla="*/ 2967 h 3363"/>
                      <a:gd name="T42" fmla="*/ 3803 w 3791"/>
                      <a:gd name="T43" fmla="*/ 2794 h 3363"/>
                      <a:gd name="T44" fmla="*/ 3761 w 3791"/>
                      <a:gd name="T45" fmla="*/ 2458 h 3363"/>
                      <a:gd name="T46" fmla="*/ 3647 w 3791"/>
                      <a:gd name="T47" fmla="*/ 2104 h 3363"/>
                      <a:gd name="T48" fmla="*/ 3467 w 3791"/>
                      <a:gd name="T49" fmla="*/ 1739 h 3363"/>
                      <a:gd name="T50" fmla="*/ 3221 w 3791"/>
                      <a:gd name="T51" fmla="*/ 1385 h 3363"/>
                      <a:gd name="T52" fmla="*/ 2813 w 3791"/>
                      <a:gd name="T53" fmla="*/ 929 h 3363"/>
                      <a:gd name="T54" fmla="*/ 2279 w 3791"/>
                      <a:gd name="T55" fmla="*/ 492 h 3363"/>
                      <a:gd name="T56" fmla="*/ 1727 w 3791"/>
                      <a:gd name="T57" fmla="*/ 192 h 3363"/>
                      <a:gd name="T58" fmla="*/ 1194 w 3791"/>
                      <a:gd name="T59" fmla="*/ 24 h 3363"/>
                      <a:gd name="T60" fmla="*/ 719 w 3791"/>
                      <a:gd name="T61" fmla="*/ 12 h 3363"/>
                      <a:gd name="T62" fmla="*/ 336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2 w 3791"/>
                      <a:gd name="T73" fmla="*/ 1583 h 3363"/>
                      <a:gd name="T74" fmla="*/ 342 w 3791"/>
                      <a:gd name="T75" fmla="*/ 1942 h 3363"/>
                      <a:gd name="T76" fmla="*/ 582 w 3791"/>
                      <a:gd name="T77" fmla="*/ 2302 h 3363"/>
                      <a:gd name="T78" fmla="*/ 990 w 3791"/>
                      <a:gd name="T79" fmla="*/ 2758 h 3363"/>
                      <a:gd name="T80" fmla="*/ 1601 w 3791"/>
                      <a:gd name="T81" fmla="*/ 3237 h 3363"/>
                      <a:gd name="T82" fmla="*/ 1601 w 3791"/>
                      <a:gd name="T83" fmla="*/ 3237 h 3363"/>
                      <a:gd name="T84" fmla="*/ 996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40 w 3527"/>
                      <a:gd name="T1" fmla="*/ 2146 h 3225"/>
                      <a:gd name="T2" fmla="*/ 318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8 w 3527"/>
                      <a:gd name="T15" fmla="*/ 150 h 3225"/>
                      <a:gd name="T16" fmla="*/ 671 w 3527"/>
                      <a:gd name="T17" fmla="*/ 12 h 3225"/>
                      <a:gd name="T18" fmla="*/ 1115 w 3527"/>
                      <a:gd name="T19" fmla="*/ 24 h 3225"/>
                      <a:gd name="T20" fmla="*/ 1613 w 3527"/>
                      <a:gd name="T21" fmla="*/ 174 h 3225"/>
                      <a:gd name="T22" fmla="*/ 2123 w 3527"/>
                      <a:gd name="T23" fmla="*/ 456 h 3225"/>
                      <a:gd name="T24" fmla="*/ 2621 w 3527"/>
                      <a:gd name="T25" fmla="*/ 857 h 3225"/>
                      <a:gd name="T26" fmla="*/ 3083 w 3527"/>
                      <a:gd name="T27" fmla="*/ 1391 h 3225"/>
                      <a:gd name="T28" fmla="*/ 3286 w 3527"/>
                      <a:gd name="T29" fmla="*/ 1726 h 3225"/>
                      <a:gd name="T30" fmla="*/ 3437 w 3527"/>
                      <a:gd name="T31" fmla="*/ 2062 h 3225"/>
                      <a:gd name="T32" fmla="*/ 3520 w 3527"/>
                      <a:gd name="T33" fmla="*/ 2386 h 3225"/>
                      <a:gd name="T34" fmla="*/ 3532 w 3527"/>
                      <a:gd name="T35" fmla="*/ 2680 h 3225"/>
                      <a:gd name="T36" fmla="*/ 3485 w 3527"/>
                      <a:gd name="T37" fmla="*/ 2931 h 3225"/>
                      <a:gd name="T38" fmla="*/ 3370 w 3527"/>
                      <a:gd name="T39" fmla="*/ 3141 h 3225"/>
                      <a:gd name="T40" fmla="*/ 3292 w 3527"/>
                      <a:gd name="T41" fmla="*/ 3225 h 3225"/>
                      <a:gd name="T42" fmla="*/ 3322 w 3527"/>
                      <a:gd name="T43" fmla="*/ 3201 h 3225"/>
                      <a:gd name="T44" fmla="*/ 3455 w 3527"/>
                      <a:gd name="T45" fmla="*/ 3009 h 3225"/>
                      <a:gd name="T46" fmla="*/ 3526 w 3527"/>
                      <a:gd name="T47" fmla="*/ 2769 h 3225"/>
                      <a:gd name="T48" fmla="*/ 3532 w 3527"/>
                      <a:gd name="T49" fmla="*/ 2488 h 3225"/>
                      <a:gd name="T50" fmla="*/ 3473 w 3527"/>
                      <a:gd name="T51" fmla="*/ 2170 h 3225"/>
                      <a:gd name="T52" fmla="*/ 3346 w 3527"/>
                      <a:gd name="T53" fmla="*/ 1834 h 3225"/>
                      <a:gd name="T54" fmla="*/ 3155 w 3527"/>
                      <a:gd name="T55" fmla="*/ 1499 h 3225"/>
                      <a:gd name="T56" fmla="*/ 2825 w 3527"/>
                      <a:gd name="T57" fmla="*/ 1061 h 3225"/>
                      <a:gd name="T58" fmla="*/ 2291 w 3527"/>
                      <a:gd name="T59" fmla="*/ 575 h 3225"/>
                      <a:gd name="T60" fmla="*/ 1781 w 3527"/>
                      <a:gd name="T61" fmla="*/ 252 h 3225"/>
                      <a:gd name="T62" fmla="*/ 1277 w 3527"/>
                      <a:gd name="T63" fmla="*/ 60 h 3225"/>
                      <a:gd name="T64" fmla="*/ 810 w 3527"/>
                      <a:gd name="T65" fmla="*/ 0 h 3225"/>
                      <a:gd name="T66" fmla="*/ 419 w 3527"/>
                      <a:gd name="T67" fmla="*/ 84 h 3225"/>
                      <a:gd name="T68" fmla="*/ 168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2 w 3527"/>
                      <a:gd name="T79" fmla="*/ 1708 h 3225"/>
                      <a:gd name="T80" fmla="*/ 455 w 3527"/>
                      <a:gd name="T81" fmla="*/ 2038 h 3225"/>
                      <a:gd name="T82" fmla="*/ 917 w 3527"/>
                      <a:gd name="T83" fmla="*/ 2572 h 3225"/>
                      <a:gd name="T84" fmla="*/ 1259 w 3527"/>
                      <a:gd name="T85" fmla="*/ 2865 h 3225"/>
                      <a:gd name="T86" fmla="*/ 1613 w 3527"/>
                      <a:gd name="T87" fmla="*/ 3099 h 3225"/>
                      <a:gd name="T88" fmla="*/ 1859 w 3527"/>
                      <a:gd name="T89" fmla="*/ 3225 h 3225"/>
                      <a:gd name="T90" fmla="*/ 1499 w 3527"/>
                      <a:gd name="T91" fmla="*/ 3027 h 3225"/>
                      <a:gd name="T92" fmla="*/ 1146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  <p:grpSp>
                <p:nvGrpSpPr>
                  <p:cNvPr id="3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3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58 w 4251"/>
                        <a:gd name="T1" fmla="*/ 3237 h 3794"/>
                        <a:gd name="T2" fmla="*/ 4216 w 4251"/>
                        <a:gd name="T3" fmla="*/ 2961 h 3794"/>
                        <a:gd name="T4" fmla="*/ 4133 w 4251"/>
                        <a:gd name="T5" fmla="*/ 2679 h 3794"/>
                        <a:gd name="T6" fmla="*/ 4012 w 4251"/>
                        <a:gd name="T7" fmla="*/ 2391 h 3794"/>
                        <a:gd name="T8" fmla="*/ 3857 w 4251"/>
                        <a:gd name="T9" fmla="*/ 2098 h 3794"/>
                        <a:gd name="T10" fmla="*/ 3670 w 4251"/>
                        <a:gd name="T11" fmla="*/ 1810 h 3794"/>
                        <a:gd name="T12" fmla="*/ 3449 w 4251"/>
                        <a:gd name="T13" fmla="*/ 1528 h 3794"/>
                        <a:gd name="T14" fmla="*/ 3203 w 4251"/>
                        <a:gd name="T15" fmla="*/ 1252 h 3794"/>
                        <a:gd name="T16" fmla="*/ 2867 w 4251"/>
                        <a:gd name="T17" fmla="*/ 935 h 3794"/>
                        <a:gd name="T18" fmla="*/ 2441 w 4251"/>
                        <a:gd name="T19" fmla="*/ 605 h 3794"/>
                        <a:gd name="T20" fmla="*/ 1997 w 4251"/>
                        <a:gd name="T21" fmla="*/ 341 h 3794"/>
                        <a:gd name="T22" fmla="*/ 1554 w 4251"/>
                        <a:gd name="T23" fmla="*/ 143 h 3794"/>
                        <a:gd name="T24" fmla="*/ 1127 w 4251"/>
                        <a:gd name="T25" fmla="*/ 35 h 3794"/>
                        <a:gd name="T26" fmla="*/ 743 w 4251"/>
                        <a:gd name="T27" fmla="*/ 0 h 3794"/>
                        <a:gd name="T28" fmla="*/ 402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4 w 4251"/>
                        <a:gd name="T35" fmla="*/ 101 h 3794"/>
                        <a:gd name="T36" fmla="*/ 588 w 4251"/>
                        <a:gd name="T37" fmla="*/ 18 h 3794"/>
                        <a:gd name="T38" fmla="*/ 960 w 4251"/>
                        <a:gd name="T39" fmla="*/ 18 h 3794"/>
                        <a:gd name="T40" fmla="*/ 1361 w 4251"/>
                        <a:gd name="T41" fmla="*/ 95 h 3794"/>
                        <a:gd name="T42" fmla="*/ 1787 w 4251"/>
                        <a:gd name="T43" fmla="*/ 245 h 3794"/>
                        <a:gd name="T44" fmla="*/ 2219 w 4251"/>
                        <a:gd name="T45" fmla="*/ 467 h 3794"/>
                        <a:gd name="T46" fmla="*/ 2651 w 4251"/>
                        <a:gd name="T47" fmla="*/ 761 h 3794"/>
                        <a:gd name="T48" fmla="*/ 3070 w 4251"/>
                        <a:gd name="T49" fmla="*/ 1120 h 3794"/>
                        <a:gd name="T50" fmla="*/ 3328 w 4251"/>
                        <a:gd name="T51" fmla="*/ 1390 h 3794"/>
                        <a:gd name="T52" fmla="*/ 3563 w 4251"/>
                        <a:gd name="T53" fmla="*/ 1666 h 3794"/>
                        <a:gd name="T54" fmla="*/ 3766 w 4251"/>
                        <a:gd name="T55" fmla="*/ 1954 h 3794"/>
                        <a:gd name="T56" fmla="*/ 3934 w 4251"/>
                        <a:gd name="T57" fmla="*/ 2247 h 3794"/>
                        <a:gd name="T58" fmla="*/ 4072 w 4251"/>
                        <a:gd name="T59" fmla="*/ 2535 h 3794"/>
                        <a:gd name="T60" fmla="*/ 4175 w 4251"/>
                        <a:gd name="T61" fmla="*/ 2823 h 3794"/>
                        <a:gd name="T62" fmla="*/ 4234 w 4251"/>
                        <a:gd name="T63" fmla="*/ 3105 h 3794"/>
                        <a:gd name="T64" fmla="*/ 4258 w 4251"/>
                        <a:gd name="T65" fmla="*/ 3368 h 3794"/>
                        <a:gd name="T66" fmla="*/ 4246 w 4251"/>
                        <a:gd name="T67" fmla="*/ 3590 h 3794"/>
                        <a:gd name="T68" fmla="*/ 4198 w 4251"/>
                        <a:gd name="T69" fmla="*/ 3794 h 3794"/>
                        <a:gd name="T70" fmla="*/ 4228 w 4251"/>
                        <a:gd name="T71" fmla="*/ 3692 h 3794"/>
                        <a:gd name="T72" fmla="*/ 4258 w 4251"/>
                        <a:gd name="T73" fmla="*/ 3482 h 3794"/>
                        <a:gd name="T74" fmla="*/ 4264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uk-UA">
                        <a:solidFill>
                          <a:srgbClr val="FFFFFF"/>
                        </a:solidFill>
                      </a:endParaRPr>
                    </a:p>
                  </p:txBody>
                </p:sp>
                <p:grpSp>
                  <p:nvGrpSpPr>
                    <p:cNvPr id="40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4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2 w 4108"/>
                          <a:gd name="T1" fmla="*/ 186 h 3657"/>
                          <a:gd name="T2" fmla="*/ 443 w 4108"/>
                          <a:gd name="T3" fmla="*/ 54 h 3657"/>
                          <a:gd name="T4" fmla="*/ 773 w 4108"/>
                          <a:gd name="T5" fmla="*/ 6 h 3657"/>
                          <a:gd name="T6" fmla="*/ 1140 w 4108"/>
                          <a:gd name="T7" fmla="*/ 36 h 3657"/>
                          <a:gd name="T8" fmla="*/ 1542 w 4108"/>
                          <a:gd name="T9" fmla="*/ 144 h 3657"/>
                          <a:gd name="T10" fmla="*/ 1955 w 4108"/>
                          <a:gd name="T11" fmla="*/ 324 h 3657"/>
                          <a:gd name="T12" fmla="*/ 2375 w 4108"/>
                          <a:gd name="T13" fmla="*/ 570 h 3657"/>
                          <a:gd name="T14" fmla="*/ 2789 w 4108"/>
                          <a:gd name="T15" fmla="*/ 888 h 3657"/>
                          <a:gd name="T16" fmla="*/ 3113 w 4108"/>
                          <a:gd name="T17" fmla="*/ 1193 h 3657"/>
                          <a:gd name="T18" fmla="*/ 3347 w 4108"/>
                          <a:gd name="T19" fmla="*/ 1451 h 3657"/>
                          <a:gd name="T20" fmla="*/ 3551 w 4108"/>
                          <a:gd name="T21" fmla="*/ 1721 h 3657"/>
                          <a:gd name="T22" fmla="*/ 3731 w 4108"/>
                          <a:gd name="T23" fmla="*/ 1997 h 3657"/>
                          <a:gd name="T24" fmla="*/ 3875 w 4108"/>
                          <a:gd name="T25" fmla="*/ 2272 h 3657"/>
                          <a:gd name="T26" fmla="*/ 3989 w 4108"/>
                          <a:gd name="T27" fmla="*/ 2548 h 3657"/>
                          <a:gd name="T28" fmla="*/ 4073 w 4108"/>
                          <a:gd name="T29" fmla="*/ 2818 h 3657"/>
                          <a:gd name="T30" fmla="*/ 4115 w 4108"/>
                          <a:gd name="T31" fmla="*/ 3070 h 3657"/>
                          <a:gd name="T32" fmla="*/ 4115 w 4108"/>
                          <a:gd name="T33" fmla="*/ 3321 h 3657"/>
                          <a:gd name="T34" fmla="*/ 4073 w 4108"/>
                          <a:gd name="T35" fmla="*/ 3549 h 3657"/>
                          <a:gd name="T36" fmla="*/ 4043 w 4108"/>
                          <a:gd name="T37" fmla="*/ 3657 h 3657"/>
                          <a:gd name="T38" fmla="*/ 4103 w 4108"/>
                          <a:gd name="T39" fmla="*/ 3447 h 3657"/>
                          <a:gd name="T40" fmla="*/ 4121 w 4108"/>
                          <a:gd name="T41" fmla="*/ 3213 h 3657"/>
                          <a:gd name="T42" fmla="*/ 4115 w 4108"/>
                          <a:gd name="T43" fmla="*/ 3070 h 3657"/>
                          <a:gd name="T44" fmla="*/ 4073 w 4108"/>
                          <a:gd name="T45" fmla="*/ 2812 h 3657"/>
                          <a:gd name="T46" fmla="*/ 3995 w 4108"/>
                          <a:gd name="T47" fmla="*/ 2548 h 3657"/>
                          <a:gd name="T48" fmla="*/ 3881 w 4108"/>
                          <a:gd name="T49" fmla="*/ 2272 h 3657"/>
                          <a:gd name="T50" fmla="*/ 3737 w 4108"/>
                          <a:gd name="T51" fmla="*/ 1997 h 3657"/>
                          <a:gd name="T52" fmla="*/ 3557 w 4108"/>
                          <a:gd name="T53" fmla="*/ 1721 h 3657"/>
                          <a:gd name="T54" fmla="*/ 3353 w 4108"/>
                          <a:gd name="T55" fmla="*/ 1451 h 3657"/>
                          <a:gd name="T56" fmla="*/ 3119 w 4108"/>
                          <a:gd name="T57" fmla="*/ 1187 h 3657"/>
                          <a:gd name="T58" fmla="*/ 2801 w 4108"/>
                          <a:gd name="T59" fmla="*/ 888 h 3657"/>
                          <a:gd name="T60" fmla="*/ 2394 w 4108"/>
                          <a:gd name="T61" fmla="*/ 576 h 3657"/>
                          <a:gd name="T62" fmla="*/ 1973 w 4108"/>
                          <a:gd name="T63" fmla="*/ 330 h 3657"/>
                          <a:gd name="T64" fmla="*/ 1548 w 4108"/>
                          <a:gd name="T65" fmla="*/ 144 h 3657"/>
                          <a:gd name="T66" fmla="*/ 1134 w 4108"/>
                          <a:gd name="T67" fmla="*/ 30 h 3657"/>
                          <a:gd name="T68" fmla="*/ 755 w 4108"/>
                          <a:gd name="T69" fmla="*/ 0 h 3657"/>
                          <a:gd name="T70" fmla="*/ 432 w 4108"/>
                          <a:gd name="T71" fmla="*/ 54 h 3657"/>
                          <a:gd name="T72" fmla="*/ 162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endParaRPr lang="uk-UA">
                          <a:solidFill>
                            <a:srgbClr val="FFFFFF"/>
                          </a:solidFill>
                        </a:endParaRPr>
                      </a:p>
                    </p:txBody>
                  </p:sp>
                  <p:grpSp>
                    <p:nvGrpSpPr>
                      <p:cNvPr id="4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4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12 w 1537"/>
                            <a:gd name="T1" fmla="*/ 1264 h 1768"/>
                            <a:gd name="T2" fmla="*/ 1061 w 1537"/>
                            <a:gd name="T3" fmla="*/ 1402 h 1768"/>
                            <a:gd name="T4" fmla="*/ 1218 w 1537"/>
                            <a:gd name="T5" fmla="*/ 1528 h 1768"/>
                            <a:gd name="T6" fmla="*/ 1373 w 1537"/>
                            <a:gd name="T7" fmla="*/ 1654 h 1768"/>
                            <a:gd name="T8" fmla="*/ 1536 w 1537"/>
                            <a:gd name="T9" fmla="*/ 1768 h 1768"/>
                            <a:gd name="T10" fmla="*/ 1542 w 1537"/>
                            <a:gd name="T11" fmla="*/ 1768 h 1768"/>
                            <a:gd name="T12" fmla="*/ 1379 w 1537"/>
                            <a:gd name="T13" fmla="*/ 1654 h 1768"/>
                            <a:gd name="T14" fmla="*/ 1224 w 1537"/>
                            <a:gd name="T15" fmla="*/ 1534 h 1768"/>
                            <a:gd name="T16" fmla="*/ 1067 w 1537"/>
                            <a:gd name="T17" fmla="*/ 1402 h 1768"/>
                            <a:gd name="T18" fmla="*/ 918 w 1537"/>
                            <a:gd name="T19" fmla="*/ 1258 h 1768"/>
                            <a:gd name="T20" fmla="*/ 767 w 1537"/>
                            <a:gd name="T21" fmla="*/ 1115 h 1768"/>
                            <a:gd name="T22" fmla="*/ 630 w 1537"/>
                            <a:gd name="T23" fmla="*/ 959 h 1768"/>
                            <a:gd name="T24" fmla="*/ 498 w 1537"/>
                            <a:gd name="T25" fmla="*/ 803 h 1768"/>
                            <a:gd name="T26" fmla="*/ 378 w 1537"/>
                            <a:gd name="T27" fmla="*/ 647 h 1768"/>
                            <a:gd name="T28" fmla="*/ 270 w 1537"/>
                            <a:gd name="T29" fmla="*/ 485 h 1768"/>
                            <a:gd name="T30" fmla="*/ 168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8 w 1537"/>
                            <a:gd name="T41" fmla="*/ 335 h 1768"/>
                            <a:gd name="T42" fmla="*/ 270 w 1537"/>
                            <a:gd name="T43" fmla="*/ 491 h 1768"/>
                            <a:gd name="T44" fmla="*/ 378 w 1537"/>
                            <a:gd name="T45" fmla="*/ 653 h 1768"/>
                            <a:gd name="T46" fmla="*/ 498 w 1537"/>
                            <a:gd name="T47" fmla="*/ 809 h 1768"/>
                            <a:gd name="T48" fmla="*/ 630 w 1537"/>
                            <a:gd name="T49" fmla="*/ 965 h 1768"/>
                            <a:gd name="T50" fmla="*/ 767 w 1537"/>
                            <a:gd name="T51" fmla="*/ 1121 h 1768"/>
                            <a:gd name="T52" fmla="*/ 912 w 1537"/>
                            <a:gd name="T53" fmla="*/ 1264 h 1768"/>
                            <a:gd name="T54" fmla="*/ 912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grpSp>
                      <p:nvGrpSpPr>
                        <p:cNvPr id="7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16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5" y="2871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7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8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9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20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21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22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6" y="1867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23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24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8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25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4" y="1359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26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27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7" y="1004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</p:grpSp>
                    <p:sp>
                      <p:nvSpPr>
                        <p:cNvPr id="80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1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2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3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4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5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6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7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8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9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0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1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2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3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4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5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6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7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8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9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0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1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2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3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4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5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6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7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8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9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0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1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2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3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4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5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0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1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uk-U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uk-UA">
                    <a:solidFill>
                      <a:srgbClr val="FFFFFF"/>
                    </a:solidFill>
                  </a:endParaRPr>
                </a:p>
              </p:txBody>
            </p:sp>
            <p:grpSp>
              <p:nvGrpSpPr>
                <p:cNvPr id="23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4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6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7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6 w 1435"/>
                  <a:gd name="T1" fmla="*/ 1150 h 1618"/>
                  <a:gd name="T2" fmla="*/ 744 w 1435"/>
                  <a:gd name="T3" fmla="*/ 1019 h 1618"/>
                  <a:gd name="T4" fmla="*/ 612 w 1435"/>
                  <a:gd name="T5" fmla="*/ 875 h 1618"/>
                  <a:gd name="T6" fmla="*/ 492 w 1435"/>
                  <a:gd name="T7" fmla="*/ 737 h 1618"/>
                  <a:gd name="T8" fmla="*/ 378 w 1435"/>
                  <a:gd name="T9" fmla="*/ 593 h 1618"/>
                  <a:gd name="T10" fmla="*/ 276 w 1435"/>
                  <a:gd name="T11" fmla="*/ 443 h 1618"/>
                  <a:gd name="T12" fmla="*/ 174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4 w 1435"/>
                  <a:gd name="T23" fmla="*/ 305 h 1618"/>
                  <a:gd name="T24" fmla="*/ 270 w 1435"/>
                  <a:gd name="T25" fmla="*/ 449 h 1618"/>
                  <a:gd name="T26" fmla="*/ 378 w 1435"/>
                  <a:gd name="T27" fmla="*/ 593 h 1618"/>
                  <a:gd name="T28" fmla="*/ 492 w 1435"/>
                  <a:gd name="T29" fmla="*/ 737 h 1618"/>
                  <a:gd name="T30" fmla="*/ 612 w 1435"/>
                  <a:gd name="T31" fmla="*/ 881 h 1618"/>
                  <a:gd name="T32" fmla="*/ 738 w 1435"/>
                  <a:gd name="T33" fmla="*/ 1019 h 1618"/>
                  <a:gd name="T34" fmla="*/ 876 w 1435"/>
                  <a:gd name="T35" fmla="*/ 1150 h 1618"/>
                  <a:gd name="T36" fmla="*/ 1014 w 1435"/>
                  <a:gd name="T37" fmla="*/ 1276 h 1618"/>
                  <a:gd name="T38" fmla="*/ 1152 w 1435"/>
                  <a:gd name="T39" fmla="*/ 1396 h 1618"/>
                  <a:gd name="T40" fmla="*/ 1290 w 1435"/>
                  <a:gd name="T41" fmla="*/ 1510 h 1618"/>
                  <a:gd name="T42" fmla="*/ 1434 w 1435"/>
                  <a:gd name="T43" fmla="*/ 1618 h 1618"/>
                  <a:gd name="T44" fmla="*/ 1440 w 1435"/>
                  <a:gd name="T45" fmla="*/ 1618 h 1618"/>
                  <a:gd name="T46" fmla="*/ 1297 w 1435"/>
                  <a:gd name="T47" fmla="*/ 1510 h 1618"/>
                  <a:gd name="T48" fmla="*/ 1158 w 1435"/>
                  <a:gd name="T49" fmla="*/ 1396 h 1618"/>
                  <a:gd name="T50" fmla="*/ 1014 w 1435"/>
                  <a:gd name="T51" fmla="*/ 1276 h 1618"/>
                  <a:gd name="T52" fmla="*/ 876 w 1435"/>
                  <a:gd name="T53" fmla="*/ 1150 h 1618"/>
                  <a:gd name="T54" fmla="*/ 876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uk-UA">
                  <a:solidFill>
                    <a:srgbClr val="FFFFFF"/>
                  </a:solidFill>
                </a:endParaRPr>
              </a:p>
            </p:txBody>
          </p:sp>
          <p:sp>
            <p:nvSpPr>
              <p:cNvPr id="8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60 w 1668"/>
                  <a:gd name="T1" fmla="*/ 1463 h 2014"/>
                  <a:gd name="T2" fmla="*/ 791 w 1668"/>
                  <a:gd name="T3" fmla="*/ 1289 h 2014"/>
                  <a:gd name="T4" fmla="*/ 636 w 1668"/>
                  <a:gd name="T5" fmla="*/ 1115 h 2014"/>
                  <a:gd name="T6" fmla="*/ 491 w 1668"/>
                  <a:gd name="T7" fmla="*/ 929 h 2014"/>
                  <a:gd name="T8" fmla="*/ 366 w 1668"/>
                  <a:gd name="T9" fmla="*/ 743 h 2014"/>
                  <a:gd name="T10" fmla="*/ 252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2 w 1668"/>
                  <a:gd name="T25" fmla="*/ 569 h 2014"/>
                  <a:gd name="T26" fmla="*/ 366 w 1668"/>
                  <a:gd name="T27" fmla="*/ 755 h 2014"/>
                  <a:gd name="T28" fmla="*/ 491 w 1668"/>
                  <a:gd name="T29" fmla="*/ 935 h 2014"/>
                  <a:gd name="T30" fmla="*/ 636 w 1668"/>
                  <a:gd name="T31" fmla="*/ 1115 h 2014"/>
                  <a:gd name="T32" fmla="*/ 791 w 1668"/>
                  <a:gd name="T33" fmla="*/ 1295 h 2014"/>
                  <a:gd name="T34" fmla="*/ 960 w 1668"/>
                  <a:gd name="T35" fmla="*/ 1463 h 2014"/>
                  <a:gd name="T36" fmla="*/ 1133 w 1668"/>
                  <a:gd name="T37" fmla="*/ 1618 h 2014"/>
                  <a:gd name="T38" fmla="*/ 1307 w 1668"/>
                  <a:gd name="T39" fmla="*/ 1762 h 2014"/>
                  <a:gd name="T40" fmla="*/ 1487 w 1668"/>
                  <a:gd name="T41" fmla="*/ 1894 h 2014"/>
                  <a:gd name="T42" fmla="*/ 1667 w 1668"/>
                  <a:gd name="T43" fmla="*/ 2014 h 2014"/>
                  <a:gd name="T44" fmla="*/ 1673 w 1668"/>
                  <a:gd name="T45" fmla="*/ 2014 h 2014"/>
                  <a:gd name="T46" fmla="*/ 1487 w 1668"/>
                  <a:gd name="T47" fmla="*/ 1894 h 2014"/>
                  <a:gd name="T48" fmla="*/ 1307 w 1668"/>
                  <a:gd name="T49" fmla="*/ 1762 h 2014"/>
                  <a:gd name="T50" fmla="*/ 1133 w 1668"/>
                  <a:gd name="T51" fmla="*/ 1618 h 2014"/>
                  <a:gd name="T52" fmla="*/ 960 w 1668"/>
                  <a:gd name="T53" fmla="*/ 1463 h 2014"/>
                  <a:gd name="T54" fmla="*/ 960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uk-UA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uk-UA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uk-UA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8" y="2695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uk-UA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uk-UA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3" name="Group 120"/>
              <p:cNvGrpSpPr>
                <a:grpSpLocks noChangeAspect="1"/>
              </p:cNvGrpSpPr>
              <p:nvPr/>
            </p:nvGrpSpPr>
            <p:grpSpPr bwMode="auto">
              <a:xfrm>
                <a:off x="3040" y="1326"/>
                <a:ext cx="258" cy="299"/>
                <a:chOff x="3042" y="1265"/>
                <a:chExt cx="367" cy="424"/>
              </a:xfrm>
            </p:grpSpPr>
            <p:sp>
              <p:nvSpPr>
                <p:cNvPr id="14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6" cy="221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6"/>
                  <a:ext cx="162" cy="156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1" y="1272"/>
                  <a:ext cx="203" cy="199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29" y="1265"/>
                  <a:ext cx="80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5246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5247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28" name="Rectangle 12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129" name="Rectangle 12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130" name="Rectangle 1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fld id="{48A146C7-A1AF-45F7-9894-ED69C93435AF}" type="slidenum">
              <a:rPr lang="ru-RU" alt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84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EFB49-B718-4823-A326-C91818AB7DD7}" type="slidenum">
              <a:rPr lang="ru-RU" alt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5484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59F8C-8082-4D17-A0D9-BC333A6D5B44}" type="slidenum">
              <a:rPr lang="ru-RU" alt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9705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08186-5A35-46E5-BF01-5F0638B5CF4E}" type="slidenum">
              <a:rPr lang="ru-RU" alt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33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DB0A8-714C-40D8-8BCF-2DCBF89FD488}" type="datetimeFigureOut">
              <a:rPr lang="ru-RU" altLang="uk-UA"/>
              <a:pPr>
                <a:defRPr/>
              </a:pPr>
              <a:t>20.11.2019</a:t>
            </a:fld>
            <a:endParaRPr lang="ru-RU" alt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4359A-E2B6-4F0C-8148-6E145E7DD224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8202910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8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9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829EA-AC87-497B-A87B-EE4DB4EE26F0}" type="slidenum">
              <a:rPr lang="ru-RU" alt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2947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4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5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C8FBD-0E9E-4A77-9779-BC86CBF36555}" type="slidenum">
              <a:rPr lang="ru-RU" alt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3576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3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4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3C19B-6ED1-49D0-8BF0-B8493DA6CDBF}" type="slidenum">
              <a:rPr lang="ru-RU" alt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9651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C9F84-29E0-4535-BA0F-BE382BDB8E7B}" type="slidenum">
              <a:rPr lang="ru-RU" alt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1835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7294D-17F2-4CEF-92EE-E33C059D290A}" type="slidenum">
              <a:rPr lang="ru-RU" alt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1187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9FD23-C382-479B-8925-02B07E64F173}" type="slidenum">
              <a:rPr lang="ru-RU" alt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7009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EDB08-4C6C-4B87-A3DB-6E94C0B75047}" type="slidenum">
              <a:rPr lang="ru-RU" alt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120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4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5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804B4-2AC3-4230-A732-D0261FAE8DC0}" type="slidenum">
              <a:rPr lang="ru-RU" alt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4658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1F364-8BB9-4837-82F2-11CDF87E2938}" type="slidenum">
              <a:rPr lang="ru-RU" alt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0817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EF2C1-784F-4849-A874-77FF8CCA0AB1}" type="slidenum">
              <a:rPr lang="ru-RU" alt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624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B907C-48D3-4964-A945-976D431B02E5}" type="datetimeFigureOut">
              <a:rPr lang="ru-RU" altLang="uk-UA"/>
              <a:pPr>
                <a:defRPr/>
              </a:pPr>
              <a:t>20.11.2019</a:t>
            </a:fld>
            <a:endParaRPr lang="ru-RU" alt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D6C2B-6EB9-4A3A-9907-0CA380A9119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8334373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1D624-C120-4C3E-A004-F02904C3EEB2}" type="slidenum">
              <a:rPr lang="ru-RU" alt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984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24BE-B0E4-4A3D-A8DC-266C87D8A123}" type="slidenum">
              <a:rPr lang="ru-RU" alt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5140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0EACC-030D-4C9D-9015-AAE368953979}" type="slidenum">
              <a:rPr lang="ru-RU" alt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4124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B5D56-A4CA-4BAD-9AE1-44A3942E6647}" type="slidenum">
              <a:rPr lang="ru-RU" alt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34990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CD7DA-C097-4EB4-BBD5-B17C1BA6D1AB}" type="slidenum">
              <a:rPr lang="ru-RU" alt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7117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99E74-67C2-42C1-BBC6-EF293692678A}" type="slidenum">
              <a:rPr lang="ru-RU" alt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444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C9C18-4F07-4729-B06B-94553EAC4D88}" type="slidenum">
              <a:rPr lang="ru-RU" alt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4932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CD275-1521-49F5-A344-DC4EF4F8F629}" type="slidenum">
              <a:rPr lang="ru-RU" alt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5936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2744-CE56-4FDC-A6C4-9B0486A749A8}" type="slidenum">
              <a:rPr lang="ru-RU" altLang="ru-RU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7258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9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3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FFFFFF"/>
                    </a:solidFill>
                  </a:endParaRPr>
                </a:p>
              </p:txBody>
            </p:sp>
            <p:grpSp>
              <p:nvGrpSpPr>
                <p:cNvPr id="3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3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  <p:grpSp>
                <p:nvGrpSpPr>
                  <p:cNvPr id="3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3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 smtClean="0">
                        <a:solidFill>
                          <a:srgbClr val="FFFFFF"/>
                        </a:solidFill>
                      </a:endParaRPr>
                    </a:p>
                  </p:txBody>
                </p:sp>
                <p:grpSp>
                  <p:nvGrpSpPr>
                    <p:cNvPr id="40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4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ru-RU" smtClean="0">
                          <a:solidFill>
                            <a:srgbClr val="FFFFFF"/>
                          </a:solidFill>
                        </a:endParaRPr>
                      </a:p>
                    </p:txBody>
                  </p:sp>
                  <p:grpSp>
                    <p:nvGrpSpPr>
                      <p:cNvPr id="4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4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4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5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grpSp>
                      <p:nvGrpSpPr>
                        <p:cNvPr id="7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3" y="1809"/>
                          <a:ext cx="3672" cy="2049"/>
                          <a:chOff x="8" y="1813"/>
                          <a:chExt cx="3672" cy="2049"/>
                        </a:xfrm>
                      </p:grpSpPr>
                      <p:sp>
                        <p:nvSpPr>
                          <p:cNvPr id="116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7" y="2868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7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8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9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20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21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22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9" y="1864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23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24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01" y="1535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25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5" y="1356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26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27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20" y="1001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</p:grpSp>
                    <p:sp>
                      <p:nvSpPr>
                        <p:cNvPr id="80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1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2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3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4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5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6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7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8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89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0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1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2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3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4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5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6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7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8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99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0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1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2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3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4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5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6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7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8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9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0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1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2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3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4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5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0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1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FFFFFF"/>
                    </a:solidFill>
                  </a:endParaRPr>
                </a:p>
              </p:txBody>
            </p:sp>
            <p:grpSp>
              <p:nvGrpSpPr>
                <p:cNvPr id="23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4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6" name="Group 113"/>
            <p:cNvGrpSpPr>
              <a:grpSpLocks/>
            </p:cNvGrpSpPr>
            <p:nvPr userDrawn="1"/>
          </p:nvGrpSpPr>
          <p:grpSpPr bwMode="auto">
            <a:xfrm>
              <a:off x="16" y="1317"/>
              <a:ext cx="3325" cy="2957"/>
              <a:chOff x="16" y="1317"/>
              <a:chExt cx="3325" cy="2957"/>
            </a:xfrm>
          </p:grpSpPr>
          <p:sp>
            <p:nvSpPr>
              <p:cNvPr id="7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uk-UA" altLang="ru-RU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uk-UA" altLang="ru-RU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8" y="2695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uk-UA" altLang="ru-RU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uk-UA" altLang="ru-RU" smtClean="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3" name="Group 120"/>
              <p:cNvGrpSpPr>
                <a:grpSpLocks noChangeAspect="1"/>
              </p:cNvGrpSpPr>
              <p:nvPr/>
            </p:nvGrpSpPr>
            <p:grpSpPr bwMode="auto">
              <a:xfrm>
                <a:off x="3066" y="1317"/>
                <a:ext cx="260" cy="297"/>
                <a:chOff x="3044" y="1265"/>
                <a:chExt cx="365" cy="424"/>
              </a:xfrm>
            </p:grpSpPr>
            <p:sp>
              <p:nvSpPr>
                <p:cNvPr id="14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4" y="1468"/>
                  <a:ext cx="283" cy="16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uk-U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1" y="1375"/>
                  <a:ext cx="226" cy="223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uk-U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5" y="1365"/>
                  <a:ext cx="161" cy="156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uk-U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1" y="1272"/>
                  <a:ext cx="202" cy="198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uk-U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uk-UA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5246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247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28" name="Rectangle 12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29" name="Rectangle 12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130" name="Rectangle 1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fld id="{C0637FD5-23CE-4812-8D14-3821A51893B2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87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4DB32-DB99-4E91-9865-499A7E7B9A5B}" type="datetimeFigureOut">
              <a:rPr lang="ru-RU" altLang="uk-UA"/>
              <a:pPr>
                <a:defRPr/>
              </a:pPr>
              <a:t>20.11.2019</a:t>
            </a:fld>
            <a:endParaRPr lang="ru-RU" altLang="uk-UA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A49D-5BEE-4076-833A-FA9F8B9A3B9C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1150788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01AA2-B60F-4BA1-9D8C-6584CA4AC4F1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86778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A6DA1-BBA0-410B-80D4-36F7D0D27F15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09075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6735B-33B4-453A-B5B2-1CAF2880F5B1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77810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0F4F1-8154-4FC4-B72A-7DC69C61F68C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98591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E1385-6DD8-498F-9E5C-9FB5C10CB481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5418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6432E-E3E0-4BB2-9178-C2BE2F2A7576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39907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0B23E-8202-4B8A-814E-4D4BB921E057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78241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A610F-89D4-489E-AB27-0BA0EB31C7F7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50029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B2548-E07A-45C0-819A-FA616DF1AF31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40081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671E4-972E-4DFE-B640-A00BCF59D410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858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7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D0C18-588A-48A7-B22B-081ABB56EEA4}" type="datetimeFigureOut">
              <a:rPr lang="ru-RU" altLang="uk-UA"/>
              <a:pPr>
                <a:defRPr/>
              </a:pPr>
              <a:t>20.11.2019</a:t>
            </a:fld>
            <a:endParaRPr lang="ru-RU" altLang="uk-UA"/>
          </a:p>
        </p:txBody>
      </p:sp>
      <p:sp>
        <p:nvSpPr>
          <p:cNvPr id="8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61C72-8C43-44B9-80CD-E89450B71E26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92050882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C2225-DE66-4D3F-B35A-07E65C66D460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910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9542A-D748-4BB8-BAB0-71DB77D94D0E}" type="datetimeFigureOut">
              <a:rPr lang="ru-RU" altLang="uk-UA"/>
              <a:pPr>
                <a:defRPr/>
              </a:pPr>
              <a:t>20.11.2019</a:t>
            </a:fld>
            <a:endParaRPr lang="ru-RU" altLang="uk-UA"/>
          </a:p>
        </p:txBody>
      </p:sp>
      <p:sp>
        <p:nvSpPr>
          <p:cNvPr id="4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0F797-2433-4F74-A4E2-2563D5F581C6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311167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8F0E3-6C23-4A78-A4AE-842534E62DB1}" type="datetimeFigureOut">
              <a:rPr lang="ru-RU" altLang="uk-UA"/>
              <a:pPr>
                <a:defRPr/>
              </a:pPr>
              <a:t>20.11.2019</a:t>
            </a:fld>
            <a:endParaRPr lang="ru-RU" altLang="uk-UA"/>
          </a:p>
        </p:txBody>
      </p:sp>
      <p:sp>
        <p:nvSpPr>
          <p:cNvPr id="3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57983-ECD3-493A-97CF-998033B0E9CF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496809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38D4E-F326-4A20-B45C-8D3FBF602A5C}" type="datetimeFigureOut">
              <a:rPr lang="ru-RU" altLang="uk-UA"/>
              <a:pPr>
                <a:defRPr/>
              </a:pPr>
              <a:t>20.11.2019</a:t>
            </a:fld>
            <a:endParaRPr lang="ru-RU" altLang="uk-UA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FF56F-834D-4243-A431-84F0A2B8CC1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758890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0C6AE-4D56-4CF0-A349-6DF62F8B6EA3}" type="datetimeFigureOut">
              <a:rPr lang="ru-RU" altLang="uk-UA"/>
              <a:pPr>
                <a:defRPr/>
              </a:pPr>
              <a:t>20.11.2019</a:t>
            </a:fld>
            <a:endParaRPr lang="ru-RU" altLang="uk-UA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9E4EB-9ECE-460C-9FDA-2448491E4F6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636262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Місце для заголовка 1"/>
          <p:cNvSpPr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uk-UA" smtClean="0"/>
              <a:t>Зразок заголовка</a:t>
            </a:r>
            <a:endParaRPr lang="ru-RU" altLang="uk-UA" smtClean="0"/>
          </a:p>
        </p:txBody>
      </p:sp>
      <p:sp>
        <p:nvSpPr>
          <p:cNvPr id="50179" name="Місце для тексту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uk-UA" smtClean="0"/>
              <a:t>Зразок тексту</a:t>
            </a:r>
          </a:p>
          <a:p>
            <a:pPr lvl="1"/>
            <a:r>
              <a:rPr lang="uk-UA" altLang="uk-UA" smtClean="0"/>
              <a:t>Другий рівень</a:t>
            </a:r>
          </a:p>
          <a:p>
            <a:pPr lvl="2"/>
            <a:r>
              <a:rPr lang="uk-UA" altLang="uk-UA" smtClean="0"/>
              <a:t>Третій рівень</a:t>
            </a:r>
          </a:p>
          <a:p>
            <a:pPr lvl="3"/>
            <a:r>
              <a:rPr lang="uk-UA" altLang="uk-UA" smtClean="0"/>
              <a:t>Четвертий рівень</a:t>
            </a:r>
          </a:p>
          <a:p>
            <a:pPr lvl="4"/>
            <a:r>
              <a:rPr lang="uk-UA" altLang="uk-UA" smtClean="0"/>
              <a:t>П'ятий рівень</a:t>
            </a:r>
            <a:endParaRPr lang="ru-RU" altLang="uk-UA" smtClean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A88EE2-8EF0-4570-ABF7-9B13C11B71A5}" type="datetimeFigureOut">
              <a:rPr lang="ru-RU" altLang="uk-UA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20.11.2019</a:t>
            </a:fld>
            <a:endParaRPr lang="ru-RU" alt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E742CE-A0C9-4440-9FBF-A7A79E2F4035}" type="slidenum">
              <a:rPr lang="ru-RU" altLang="uk-UA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485339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Arial" charset="0"/>
          <a:cs typeface="Arial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charset="0"/>
          <a:ea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charset="0"/>
          <a:ea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charset="0"/>
          <a:ea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charset="0"/>
          <a:ea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100000">
              <a:srgbClr val="C00000"/>
            </a:gs>
            <a:gs pos="100000">
              <a:schemeClr val="bg1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5128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5142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1060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4 w 3271"/>
                    <a:gd name="T1" fmla="*/ 1990 h 3075"/>
                    <a:gd name="T2" fmla="*/ 187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10 w 3271"/>
                    <a:gd name="T13" fmla="*/ 216 h 3075"/>
                    <a:gd name="T14" fmla="*/ 510 w 3271"/>
                    <a:gd name="T15" fmla="*/ 42 h 3075"/>
                    <a:gd name="T16" fmla="*/ 894 w 3271"/>
                    <a:gd name="T17" fmla="*/ 6 h 3075"/>
                    <a:gd name="T18" fmla="*/ 1338 w 3271"/>
                    <a:gd name="T19" fmla="*/ 102 h 3075"/>
                    <a:gd name="T20" fmla="*/ 1812 w 3271"/>
                    <a:gd name="T21" fmla="*/ 324 h 3075"/>
                    <a:gd name="T22" fmla="*/ 2279 w 3271"/>
                    <a:gd name="T23" fmla="*/ 659 h 3075"/>
                    <a:gd name="T24" fmla="*/ 2777 w 3271"/>
                    <a:gd name="T25" fmla="*/ 1187 h 3075"/>
                    <a:gd name="T26" fmla="*/ 3094 w 3271"/>
                    <a:gd name="T27" fmla="*/ 1702 h 3075"/>
                    <a:gd name="T28" fmla="*/ 3215 w 3271"/>
                    <a:gd name="T29" fmla="*/ 2008 h 3075"/>
                    <a:gd name="T30" fmla="*/ 3269 w 3271"/>
                    <a:gd name="T31" fmla="*/ 2302 h 3075"/>
                    <a:gd name="T32" fmla="*/ 3263 w 3271"/>
                    <a:gd name="T33" fmla="*/ 2565 h 3075"/>
                    <a:gd name="T34" fmla="*/ 3197 w 3271"/>
                    <a:gd name="T35" fmla="*/ 2781 h 3075"/>
                    <a:gd name="T36" fmla="*/ 3077 w 3271"/>
                    <a:gd name="T37" fmla="*/ 2961 h 3075"/>
                    <a:gd name="T38" fmla="*/ 2927 w 3271"/>
                    <a:gd name="T39" fmla="*/ 3075 h 3075"/>
                    <a:gd name="T40" fmla="*/ 3077 w 3271"/>
                    <a:gd name="T41" fmla="*/ 2967 h 3075"/>
                    <a:gd name="T42" fmla="*/ 3203 w 3271"/>
                    <a:gd name="T43" fmla="*/ 2787 h 3075"/>
                    <a:gd name="T44" fmla="*/ 3269 w 3271"/>
                    <a:gd name="T45" fmla="*/ 2565 h 3075"/>
                    <a:gd name="T46" fmla="*/ 3275 w 3271"/>
                    <a:gd name="T47" fmla="*/ 2302 h 3075"/>
                    <a:gd name="T48" fmla="*/ 3221 w 3271"/>
                    <a:gd name="T49" fmla="*/ 2008 h 3075"/>
                    <a:gd name="T50" fmla="*/ 3100 w 3271"/>
                    <a:gd name="T51" fmla="*/ 1702 h 3075"/>
                    <a:gd name="T52" fmla="*/ 2783 w 3271"/>
                    <a:gd name="T53" fmla="*/ 1181 h 3075"/>
                    <a:gd name="T54" fmla="*/ 2285 w 3271"/>
                    <a:gd name="T55" fmla="*/ 653 h 3075"/>
                    <a:gd name="T56" fmla="*/ 1812 w 3271"/>
                    <a:gd name="T57" fmla="*/ 318 h 3075"/>
                    <a:gd name="T58" fmla="*/ 1338 w 3271"/>
                    <a:gd name="T59" fmla="*/ 96 h 3075"/>
                    <a:gd name="T60" fmla="*/ 894 w 3271"/>
                    <a:gd name="T61" fmla="*/ 0 h 3075"/>
                    <a:gd name="T62" fmla="*/ 504 w 3271"/>
                    <a:gd name="T63" fmla="*/ 36 h 3075"/>
                    <a:gd name="T64" fmla="*/ 205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1 w 3271"/>
                    <a:gd name="T75" fmla="*/ 1474 h 3075"/>
                    <a:gd name="T76" fmla="*/ 354 w 3271"/>
                    <a:gd name="T77" fmla="*/ 1786 h 3075"/>
                    <a:gd name="T78" fmla="*/ 852 w 3271"/>
                    <a:gd name="T79" fmla="*/ 2380 h 3075"/>
                    <a:gd name="T80" fmla="*/ 1248 w 3271"/>
                    <a:gd name="T81" fmla="*/ 2709 h 3075"/>
                    <a:gd name="T82" fmla="*/ 1661 w 3271"/>
                    <a:gd name="T83" fmla="*/ 2961 h 3075"/>
                    <a:gd name="T84" fmla="*/ 1943 w 3271"/>
                    <a:gd name="T85" fmla="*/ 3075 h 3075"/>
                    <a:gd name="T86" fmla="*/ 1530 w 3271"/>
                    <a:gd name="T87" fmla="*/ 2889 h 3075"/>
                    <a:gd name="T88" fmla="*/ 1121 w 3271"/>
                    <a:gd name="T89" fmla="*/ 2607 h 3075"/>
                    <a:gd name="T90" fmla="*/ 852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uk-UA">
                    <a:solidFill>
                      <a:srgbClr val="FFFFFF"/>
                    </a:solidFill>
                  </a:endParaRPr>
                </a:p>
              </p:txBody>
            </p:sp>
            <p:grpSp>
              <p:nvGrpSpPr>
                <p:cNvPr id="5157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1062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58 w 3952"/>
                      <a:gd name="T1" fmla="*/ 2860 h 3501"/>
                      <a:gd name="T2" fmla="*/ 3922 w 3952"/>
                      <a:gd name="T3" fmla="*/ 2614 h 3501"/>
                      <a:gd name="T4" fmla="*/ 3851 w 3952"/>
                      <a:gd name="T5" fmla="*/ 2368 h 3501"/>
                      <a:gd name="T6" fmla="*/ 3742 w 3952"/>
                      <a:gd name="T7" fmla="*/ 2110 h 3501"/>
                      <a:gd name="T8" fmla="*/ 3604 w 3952"/>
                      <a:gd name="T9" fmla="*/ 1853 h 3501"/>
                      <a:gd name="T10" fmla="*/ 3442 w 3952"/>
                      <a:gd name="T11" fmla="*/ 1595 h 3501"/>
                      <a:gd name="T12" fmla="*/ 3251 w 3952"/>
                      <a:gd name="T13" fmla="*/ 1343 h 3501"/>
                      <a:gd name="T14" fmla="*/ 3034 w 3952"/>
                      <a:gd name="T15" fmla="*/ 1103 h 3501"/>
                      <a:gd name="T16" fmla="*/ 2729 w 3952"/>
                      <a:gd name="T17" fmla="*/ 815 h 3501"/>
                      <a:gd name="T18" fmla="*/ 2339 w 3952"/>
                      <a:gd name="T19" fmla="*/ 522 h 3501"/>
                      <a:gd name="T20" fmla="*/ 1949 w 3952"/>
                      <a:gd name="T21" fmla="*/ 288 h 3501"/>
                      <a:gd name="T22" fmla="*/ 1560 w 3952"/>
                      <a:gd name="T23" fmla="*/ 126 h 3501"/>
                      <a:gd name="T24" fmla="*/ 1188 w 3952"/>
                      <a:gd name="T25" fmla="*/ 24 h 3501"/>
                      <a:gd name="T26" fmla="*/ 840 w 3952"/>
                      <a:gd name="T27" fmla="*/ 0 h 3501"/>
                      <a:gd name="T28" fmla="*/ 528 w 3952"/>
                      <a:gd name="T29" fmla="*/ 48 h 3501"/>
                      <a:gd name="T30" fmla="*/ 264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70 w 3952"/>
                      <a:gd name="T39" fmla="*/ 174 h 3501"/>
                      <a:gd name="T40" fmla="*/ 528 w 3952"/>
                      <a:gd name="T41" fmla="*/ 48 h 3501"/>
                      <a:gd name="T42" fmla="*/ 840 w 3952"/>
                      <a:gd name="T43" fmla="*/ 6 h 3501"/>
                      <a:gd name="T44" fmla="*/ 1188 w 3952"/>
                      <a:gd name="T45" fmla="*/ 30 h 3501"/>
                      <a:gd name="T46" fmla="*/ 1560 w 3952"/>
                      <a:gd name="T47" fmla="*/ 132 h 3501"/>
                      <a:gd name="T48" fmla="*/ 1949 w 3952"/>
                      <a:gd name="T49" fmla="*/ 294 h 3501"/>
                      <a:gd name="T50" fmla="*/ 2339 w 3952"/>
                      <a:gd name="T51" fmla="*/ 528 h 3501"/>
                      <a:gd name="T52" fmla="*/ 2723 w 3952"/>
                      <a:gd name="T53" fmla="*/ 821 h 3501"/>
                      <a:gd name="T54" fmla="*/ 3136 w 3952"/>
                      <a:gd name="T55" fmla="*/ 1223 h 3501"/>
                      <a:gd name="T56" fmla="*/ 3346 w 3952"/>
                      <a:gd name="T57" fmla="*/ 1469 h 3501"/>
                      <a:gd name="T58" fmla="*/ 3521 w 3952"/>
                      <a:gd name="T59" fmla="*/ 1727 h 3501"/>
                      <a:gd name="T60" fmla="*/ 3676 w 3952"/>
                      <a:gd name="T61" fmla="*/ 1984 h 3501"/>
                      <a:gd name="T62" fmla="*/ 3796 w 3952"/>
                      <a:gd name="T63" fmla="*/ 2236 h 3501"/>
                      <a:gd name="T64" fmla="*/ 3887 w 3952"/>
                      <a:gd name="T65" fmla="*/ 2494 h 3501"/>
                      <a:gd name="T66" fmla="*/ 3946 w 3952"/>
                      <a:gd name="T67" fmla="*/ 2740 h 3501"/>
                      <a:gd name="T68" fmla="*/ 3964 w 3952"/>
                      <a:gd name="T69" fmla="*/ 2973 h 3501"/>
                      <a:gd name="T70" fmla="*/ 3934 w 3952"/>
                      <a:gd name="T71" fmla="*/ 3255 h 3501"/>
                      <a:gd name="T72" fmla="*/ 3845 w 3952"/>
                      <a:gd name="T73" fmla="*/ 3501 h 3501"/>
                      <a:gd name="T74" fmla="*/ 3898 w 3952"/>
                      <a:gd name="T75" fmla="*/ 3387 h 3501"/>
                      <a:gd name="T76" fmla="*/ 3958 w 3952"/>
                      <a:gd name="T77" fmla="*/ 3123 h 3501"/>
                      <a:gd name="T78" fmla="*/ 3964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63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8 w 3791"/>
                      <a:gd name="T1" fmla="*/ 2416 h 3363"/>
                      <a:gd name="T2" fmla="*/ 420 w 3791"/>
                      <a:gd name="T3" fmla="*/ 2062 h 3363"/>
                      <a:gd name="T4" fmla="*/ 216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40 w 3791"/>
                      <a:gd name="T15" fmla="*/ 246 h 3363"/>
                      <a:gd name="T16" fmla="*/ 582 w 3791"/>
                      <a:gd name="T17" fmla="*/ 48 h 3363"/>
                      <a:gd name="T18" fmla="*/ 1031 w 3791"/>
                      <a:gd name="T19" fmla="*/ 6 h 3363"/>
                      <a:gd name="T20" fmla="*/ 1548 w 3791"/>
                      <a:gd name="T21" fmla="*/ 120 h 3363"/>
                      <a:gd name="T22" fmla="*/ 2094 w 3791"/>
                      <a:gd name="T23" fmla="*/ 378 h 3363"/>
                      <a:gd name="T24" fmla="*/ 2639 w 3791"/>
                      <a:gd name="T25" fmla="*/ 773 h 3363"/>
                      <a:gd name="T26" fmla="*/ 3125 w 3791"/>
                      <a:gd name="T27" fmla="*/ 1265 h 3363"/>
                      <a:gd name="T28" fmla="*/ 3389 w 3791"/>
                      <a:gd name="T29" fmla="*/ 1625 h 3363"/>
                      <a:gd name="T30" fmla="*/ 3593 w 3791"/>
                      <a:gd name="T31" fmla="*/ 1984 h 3363"/>
                      <a:gd name="T32" fmla="*/ 3731 w 3791"/>
                      <a:gd name="T33" fmla="*/ 2344 h 3363"/>
                      <a:gd name="T34" fmla="*/ 3797 w 3791"/>
                      <a:gd name="T35" fmla="*/ 2686 h 3363"/>
                      <a:gd name="T36" fmla="*/ 3761 w 3791"/>
                      <a:gd name="T37" fmla="*/ 3105 h 3363"/>
                      <a:gd name="T38" fmla="*/ 3640 w 3791"/>
                      <a:gd name="T39" fmla="*/ 3363 h 3363"/>
                      <a:gd name="T40" fmla="*/ 3791 w 3791"/>
                      <a:gd name="T41" fmla="*/ 2967 h 3363"/>
                      <a:gd name="T42" fmla="*/ 3803 w 3791"/>
                      <a:gd name="T43" fmla="*/ 2794 h 3363"/>
                      <a:gd name="T44" fmla="*/ 3761 w 3791"/>
                      <a:gd name="T45" fmla="*/ 2458 h 3363"/>
                      <a:gd name="T46" fmla="*/ 3647 w 3791"/>
                      <a:gd name="T47" fmla="*/ 2104 h 3363"/>
                      <a:gd name="T48" fmla="*/ 3467 w 3791"/>
                      <a:gd name="T49" fmla="*/ 1739 h 3363"/>
                      <a:gd name="T50" fmla="*/ 3221 w 3791"/>
                      <a:gd name="T51" fmla="*/ 1385 h 3363"/>
                      <a:gd name="T52" fmla="*/ 2813 w 3791"/>
                      <a:gd name="T53" fmla="*/ 929 h 3363"/>
                      <a:gd name="T54" fmla="*/ 2279 w 3791"/>
                      <a:gd name="T55" fmla="*/ 492 h 3363"/>
                      <a:gd name="T56" fmla="*/ 1727 w 3791"/>
                      <a:gd name="T57" fmla="*/ 192 h 3363"/>
                      <a:gd name="T58" fmla="*/ 1194 w 3791"/>
                      <a:gd name="T59" fmla="*/ 24 h 3363"/>
                      <a:gd name="T60" fmla="*/ 719 w 3791"/>
                      <a:gd name="T61" fmla="*/ 12 h 3363"/>
                      <a:gd name="T62" fmla="*/ 336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2 w 3791"/>
                      <a:gd name="T73" fmla="*/ 1583 h 3363"/>
                      <a:gd name="T74" fmla="*/ 342 w 3791"/>
                      <a:gd name="T75" fmla="*/ 1942 h 3363"/>
                      <a:gd name="T76" fmla="*/ 582 w 3791"/>
                      <a:gd name="T77" fmla="*/ 2302 h 3363"/>
                      <a:gd name="T78" fmla="*/ 990 w 3791"/>
                      <a:gd name="T79" fmla="*/ 2758 h 3363"/>
                      <a:gd name="T80" fmla="*/ 1601 w 3791"/>
                      <a:gd name="T81" fmla="*/ 3237 h 3363"/>
                      <a:gd name="T82" fmla="*/ 1601 w 3791"/>
                      <a:gd name="T83" fmla="*/ 3237 h 3363"/>
                      <a:gd name="T84" fmla="*/ 996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64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40 w 3527"/>
                      <a:gd name="T1" fmla="*/ 2146 h 3225"/>
                      <a:gd name="T2" fmla="*/ 318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8 w 3527"/>
                      <a:gd name="T15" fmla="*/ 150 h 3225"/>
                      <a:gd name="T16" fmla="*/ 671 w 3527"/>
                      <a:gd name="T17" fmla="*/ 12 h 3225"/>
                      <a:gd name="T18" fmla="*/ 1115 w 3527"/>
                      <a:gd name="T19" fmla="*/ 24 h 3225"/>
                      <a:gd name="T20" fmla="*/ 1613 w 3527"/>
                      <a:gd name="T21" fmla="*/ 174 h 3225"/>
                      <a:gd name="T22" fmla="*/ 2123 w 3527"/>
                      <a:gd name="T23" fmla="*/ 456 h 3225"/>
                      <a:gd name="T24" fmla="*/ 2621 w 3527"/>
                      <a:gd name="T25" fmla="*/ 857 h 3225"/>
                      <a:gd name="T26" fmla="*/ 3083 w 3527"/>
                      <a:gd name="T27" fmla="*/ 1391 h 3225"/>
                      <a:gd name="T28" fmla="*/ 3286 w 3527"/>
                      <a:gd name="T29" fmla="*/ 1726 h 3225"/>
                      <a:gd name="T30" fmla="*/ 3437 w 3527"/>
                      <a:gd name="T31" fmla="*/ 2062 h 3225"/>
                      <a:gd name="T32" fmla="*/ 3520 w 3527"/>
                      <a:gd name="T33" fmla="*/ 2386 h 3225"/>
                      <a:gd name="T34" fmla="*/ 3532 w 3527"/>
                      <a:gd name="T35" fmla="*/ 2680 h 3225"/>
                      <a:gd name="T36" fmla="*/ 3485 w 3527"/>
                      <a:gd name="T37" fmla="*/ 2931 h 3225"/>
                      <a:gd name="T38" fmla="*/ 3370 w 3527"/>
                      <a:gd name="T39" fmla="*/ 3141 h 3225"/>
                      <a:gd name="T40" fmla="*/ 3292 w 3527"/>
                      <a:gd name="T41" fmla="*/ 3225 h 3225"/>
                      <a:gd name="T42" fmla="*/ 3322 w 3527"/>
                      <a:gd name="T43" fmla="*/ 3201 h 3225"/>
                      <a:gd name="T44" fmla="*/ 3455 w 3527"/>
                      <a:gd name="T45" fmla="*/ 3009 h 3225"/>
                      <a:gd name="T46" fmla="*/ 3526 w 3527"/>
                      <a:gd name="T47" fmla="*/ 2769 h 3225"/>
                      <a:gd name="T48" fmla="*/ 3532 w 3527"/>
                      <a:gd name="T49" fmla="*/ 2488 h 3225"/>
                      <a:gd name="T50" fmla="*/ 3473 w 3527"/>
                      <a:gd name="T51" fmla="*/ 2170 h 3225"/>
                      <a:gd name="T52" fmla="*/ 3346 w 3527"/>
                      <a:gd name="T53" fmla="*/ 1834 h 3225"/>
                      <a:gd name="T54" fmla="*/ 3155 w 3527"/>
                      <a:gd name="T55" fmla="*/ 1499 h 3225"/>
                      <a:gd name="T56" fmla="*/ 2825 w 3527"/>
                      <a:gd name="T57" fmla="*/ 1061 h 3225"/>
                      <a:gd name="T58" fmla="*/ 2291 w 3527"/>
                      <a:gd name="T59" fmla="*/ 575 h 3225"/>
                      <a:gd name="T60" fmla="*/ 1781 w 3527"/>
                      <a:gd name="T61" fmla="*/ 252 h 3225"/>
                      <a:gd name="T62" fmla="*/ 1277 w 3527"/>
                      <a:gd name="T63" fmla="*/ 60 h 3225"/>
                      <a:gd name="T64" fmla="*/ 810 w 3527"/>
                      <a:gd name="T65" fmla="*/ 0 h 3225"/>
                      <a:gd name="T66" fmla="*/ 419 w 3527"/>
                      <a:gd name="T67" fmla="*/ 84 h 3225"/>
                      <a:gd name="T68" fmla="*/ 168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2 w 3527"/>
                      <a:gd name="T79" fmla="*/ 1708 h 3225"/>
                      <a:gd name="T80" fmla="*/ 455 w 3527"/>
                      <a:gd name="T81" fmla="*/ 2038 h 3225"/>
                      <a:gd name="T82" fmla="*/ 917 w 3527"/>
                      <a:gd name="T83" fmla="*/ 2572 h 3225"/>
                      <a:gd name="T84" fmla="*/ 1259 w 3527"/>
                      <a:gd name="T85" fmla="*/ 2865 h 3225"/>
                      <a:gd name="T86" fmla="*/ 1613 w 3527"/>
                      <a:gd name="T87" fmla="*/ 3099 h 3225"/>
                      <a:gd name="T88" fmla="*/ 1859 w 3527"/>
                      <a:gd name="T89" fmla="*/ 3225 h 3225"/>
                      <a:gd name="T90" fmla="*/ 1499 w 3527"/>
                      <a:gd name="T91" fmla="*/ 3027 h 3225"/>
                      <a:gd name="T92" fmla="*/ 1146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  <p:grpSp>
                <p:nvGrpSpPr>
                  <p:cNvPr id="5161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1066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58 w 4251"/>
                        <a:gd name="T1" fmla="*/ 3237 h 3794"/>
                        <a:gd name="T2" fmla="*/ 4216 w 4251"/>
                        <a:gd name="T3" fmla="*/ 2961 h 3794"/>
                        <a:gd name="T4" fmla="*/ 4133 w 4251"/>
                        <a:gd name="T5" fmla="*/ 2679 h 3794"/>
                        <a:gd name="T6" fmla="*/ 4012 w 4251"/>
                        <a:gd name="T7" fmla="*/ 2391 h 3794"/>
                        <a:gd name="T8" fmla="*/ 3857 w 4251"/>
                        <a:gd name="T9" fmla="*/ 2098 h 3794"/>
                        <a:gd name="T10" fmla="*/ 3670 w 4251"/>
                        <a:gd name="T11" fmla="*/ 1810 h 3794"/>
                        <a:gd name="T12" fmla="*/ 3449 w 4251"/>
                        <a:gd name="T13" fmla="*/ 1528 h 3794"/>
                        <a:gd name="T14" fmla="*/ 3203 w 4251"/>
                        <a:gd name="T15" fmla="*/ 1252 h 3794"/>
                        <a:gd name="T16" fmla="*/ 2867 w 4251"/>
                        <a:gd name="T17" fmla="*/ 935 h 3794"/>
                        <a:gd name="T18" fmla="*/ 2441 w 4251"/>
                        <a:gd name="T19" fmla="*/ 605 h 3794"/>
                        <a:gd name="T20" fmla="*/ 1997 w 4251"/>
                        <a:gd name="T21" fmla="*/ 341 h 3794"/>
                        <a:gd name="T22" fmla="*/ 1554 w 4251"/>
                        <a:gd name="T23" fmla="*/ 143 h 3794"/>
                        <a:gd name="T24" fmla="*/ 1127 w 4251"/>
                        <a:gd name="T25" fmla="*/ 35 h 3794"/>
                        <a:gd name="T26" fmla="*/ 743 w 4251"/>
                        <a:gd name="T27" fmla="*/ 0 h 3794"/>
                        <a:gd name="T28" fmla="*/ 402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4 w 4251"/>
                        <a:gd name="T35" fmla="*/ 101 h 3794"/>
                        <a:gd name="T36" fmla="*/ 588 w 4251"/>
                        <a:gd name="T37" fmla="*/ 18 h 3794"/>
                        <a:gd name="T38" fmla="*/ 960 w 4251"/>
                        <a:gd name="T39" fmla="*/ 18 h 3794"/>
                        <a:gd name="T40" fmla="*/ 1361 w 4251"/>
                        <a:gd name="T41" fmla="*/ 95 h 3794"/>
                        <a:gd name="T42" fmla="*/ 1787 w 4251"/>
                        <a:gd name="T43" fmla="*/ 245 h 3794"/>
                        <a:gd name="T44" fmla="*/ 2219 w 4251"/>
                        <a:gd name="T45" fmla="*/ 467 h 3794"/>
                        <a:gd name="T46" fmla="*/ 2651 w 4251"/>
                        <a:gd name="T47" fmla="*/ 761 h 3794"/>
                        <a:gd name="T48" fmla="*/ 3070 w 4251"/>
                        <a:gd name="T49" fmla="*/ 1120 h 3794"/>
                        <a:gd name="T50" fmla="*/ 3328 w 4251"/>
                        <a:gd name="T51" fmla="*/ 1390 h 3794"/>
                        <a:gd name="T52" fmla="*/ 3563 w 4251"/>
                        <a:gd name="T53" fmla="*/ 1666 h 3794"/>
                        <a:gd name="T54" fmla="*/ 3766 w 4251"/>
                        <a:gd name="T55" fmla="*/ 1954 h 3794"/>
                        <a:gd name="T56" fmla="*/ 3934 w 4251"/>
                        <a:gd name="T57" fmla="*/ 2247 h 3794"/>
                        <a:gd name="T58" fmla="*/ 4072 w 4251"/>
                        <a:gd name="T59" fmla="*/ 2535 h 3794"/>
                        <a:gd name="T60" fmla="*/ 4175 w 4251"/>
                        <a:gd name="T61" fmla="*/ 2823 h 3794"/>
                        <a:gd name="T62" fmla="*/ 4234 w 4251"/>
                        <a:gd name="T63" fmla="*/ 3105 h 3794"/>
                        <a:gd name="T64" fmla="*/ 4258 w 4251"/>
                        <a:gd name="T65" fmla="*/ 3368 h 3794"/>
                        <a:gd name="T66" fmla="*/ 4246 w 4251"/>
                        <a:gd name="T67" fmla="*/ 3590 h 3794"/>
                        <a:gd name="T68" fmla="*/ 4198 w 4251"/>
                        <a:gd name="T69" fmla="*/ 3794 h 3794"/>
                        <a:gd name="T70" fmla="*/ 4228 w 4251"/>
                        <a:gd name="T71" fmla="*/ 3692 h 3794"/>
                        <a:gd name="T72" fmla="*/ 4258 w 4251"/>
                        <a:gd name="T73" fmla="*/ 3482 h 3794"/>
                        <a:gd name="T74" fmla="*/ 4264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endParaRPr lang="uk-UA">
                        <a:solidFill>
                          <a:srgbClr val="FFFFFF"/>
                        </a:solidFill>
                      </a:endParaRPr>
                    </a:p>
                  </p:txBody>
                </p:sp>
                <p:grpSp>
                  <p:nvGrpSpPr>
                    <p:cNvPr id="5163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1068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2 w 4108"/>
                          <a:gd name="T1" fmla="*/ 186 h 3657"/>
                          <a:gd name="T2" fmla="*/ 443 w 4108"/>
                          <a:gd name="T3" fmla="*/ 54 h 3657"/>
                          <a:gd name="T4" fmla="*/ 773 w 4108"/>
                          <a:gd name="T5" fmla="*/ 6 h 3657"/>
                          <a:gd name="T6" fmla="*/ 1140 w 4108"/>
                          <a:gd name="T7" fmla="*/ 36 h 3657"/>
                          <a:gd name="T8" fmla="*/ 1542 w 4108"/>
                          <a:gd name="T9" fmla="*/ 144 h 3657"/>
                          <a:gd name="T10" fmla="*/ 1955 w 4108"/>
                          <a:gd name="T11" fmla="*/ 324 h 3657"/>
                          <a:gd name="T12" fmla="*/ 2375 w 4108"/>
                          <a:gd name="T13" fmla="*/ 570 h 3657"/>
                          <a:gd name="T14" fmla="*/ 2789 w 4108"/>
                          <a:gd name="T15" fmla="*/ 888 h 3657"/>
                          <a:gd name="T16" fmla="*/ 3113 w 4108"/>
                          <a:gd name="T17" fmla="*/ 1193 h 3657"/>
                          <a:gd name="T18" fmla="*/ 3347 w 4108"/>
                          <a:gd name="T19" fmla="*/ 1451 h 3657"/>
                          <a:gd name="T20" fmla="*/ 3551 w 4108"/>
                          <a:gd name="T21" fmla="*/ 1721 h 3657"/>
                          <a:gd name="T22" fmla="*/ 3731 w 4108"/>
                          <a:gd name="T23" fmla="*/ 1997 h 3657"/>
                          <a:gd name="T24" fmla="*/ 3875 w 4108"/>
                          <a:gd name="T25" fmla="*/ 2272 h 3657"/>
                          <a:gd name="T26" fmla="*/ 3989 w 4108"/>
                          <a:gd name="T27" fmla="*/ 2548 h 3657"/>
                          <a:gd name="T28" fmla="*/ 4073 w 4108"/>
                          <a:gd name="T29" fmla="*/ 2818 h 3657"/>
                          <a:gd name="T30" fmla="*/ 4115 w 4108"/>
                          <a:gd name="T31" fmla="*/ 3070 h 3657"/>
                          <a:gd name="T32" fmla="*/ 4115 w 4108"/>
                          <a:gd name="T33" fmla="*/ 3321 h 3657"/>
                          <a:gd name="T34" fmla="*/ 4073 w 4108"/>
                          <a:gd name="T35" fmla="*/ 3549 h 3657"/>
                          <a:gd name="T36" fmla="*/ 4043 w 4108"/>
                          <a:gd name="T37" fmla="*/ 3657 h 3657"/>
                          <a:gd name="T38" fmla="*/ 4103 w 4108"/>
                          <a:gd name="T39" fmla="*/ 3447 h 3657"/>
                          <a:gd name="T40" fmla="*/ 4121 w 4108"/>
                          <a:gd name="T41" fmla="*/ 3213 h 3657"/>
                          <a:gd name="T42" fmla="*/ 4115 w 4108"/>
                          <a:gd name="T43" fmla="*/ 3070 h 3657"/>
                          <a:gd name="T44" fmla="*/ 4073 w 4108"/>
                          <a:gd name="T45" fmla="*/ 2812 h 3657"/>
                          <a:gd name="T46" fmla="*/ 3995 w 4108"/>
                          <a:gd name="T47" fmla="*/ 2548 h 3657"/>
                          <a:gd name="T48" fmla="*/ 3881 w 4108"/>
                          <a:gd name="T49" fmla="*/ 2272 h 3657"/>
                          <a:gd name="T50" fmla="*/ 3737 w 4108"/>
                          <a:gd name="T51" fmla="*/ 1997 h 3657"/>
                          <a:gd name="T52" fmla="*/ 3557 w 4108"/>
                          <a:gd name="T53" fmla="*/ 1721 h 3657"/>
                          <a:gd name="T54" fmla="*/ 3353 w 4108"/>
                          <a:gd name="T55" fmla="*/ 1451 h 3657"/>
                          <a:gd name="T56" fmla="*/ 3119 w 4108"/>
                          <a:gd name="T57" fmla="*/ 1187 h 3657"/>
                          <a:gd name="T58" fmla="*/ 2801 w 4108"/>
                          <a:gd name="T59" fmla="*/ 888 h 3657"/>
                          <a:gd name="T60" fmla="*/ 2394 w 4108"/>
                          <a:gd name="T61" fmla="*/ 576 h 3657"/>
                          <a:gd name="T62" fmla="*/ 1973 w 4108"/>
                          <a:gd name="T63" fmla="*/ 330 h 3657"/>
                          <a:gd name="T64" fmla="*/ 1548 w 4108"/>
                          <a:gd name="T65" fmla="*/ 144 h 3657"/>
                          <a:gd name="T66" fmla="*/ 1134 w 4108"/>
                          <a:gd name="T67" fmla="*/ 30 h 3657"/>
                          <a:gd name="T68" fmla="*/ 755 w 4108"/>
                          <a:gd name="T69" fmla="*/ 0 h 3657"/>
                          <a:gd name="T70" fmla="*/ 432 w 4108"/>
                          <a:gd name="T71" fmla="*/ 54 h 3657"/>
                          <a:gd name="T72" fmla="*/ 162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/>
                        </a:pPr>
                        <a:endParaRPr lang="uk-UA">
                          <a:solidFill>
                            <a:srgbClr val="FFFFFF"/>
                          </a:solidFill>
                        </a:endParaRPr>
                      </a:p>
                    </p:txBody>
                  </p:sp>
                  <p:grpSp>
                    <p:nvGrpSpPr>
                      <p:cNvPr id="5165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1070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71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72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73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74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75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76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77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78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79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80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81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82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83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84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85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86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87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88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89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90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91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92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93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94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95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96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97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98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99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00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01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02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03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04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05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12 w 1537"/>
                            <a:gd name="T1" fmla="*/ 1264 h 1768"/>
                            <a:gd name="T2" fmla="*/ 1061 w 1537"/>
                            <a:gd name="T3" fmla="*/ 1402 h 1768"/>
                            <a:gd name="T4" fmla="*/ 1218 w 1537"/>
                            <a:gd name="T5" fmla="*/ 1528 h 1768"/>
                            <a:gd name="T6" fmla="*/ 1373 w 1537"/>
                            <a:gd name="T7" fmla="*/ 1654 h 1768"/>
                            <a:gd name="T8" fmla="*/ 1536 w 1537"/>
                            <a:gd name="T9" fmla="*/ 1768 h 1768"/>
                            <a:gd name="T10" fmla="*/ 1542 w 1537"/>
                            <a:gd name="T11" fmla="*/ 1768 h 1768"/>
                            <a:gd name="T12" fmla="*/ 1379 w 1537"/>
                            <a:gd name="T13" fmla="*/ 1654 h 1768"/>
                            <a:gd name="T14" fmla="*/ 1224 w 1537"/>
                            <a:gd name="T15" fmla="*/ 1534 h 1768"/>
                            <a:gd name="T16" fmla="*/ 1067 w 1537"/>
                            <a:gd name="T17" fmla="*/ 1402 h 1768"/>
                            <a:gd name="T18" fmla="*/ 918 w 1537"/>
                            <a:gd name="T19" fmla="*/ 1258 h 1768"/>
                            <a:gd name="T20" fmla="*/ 767 w 1537"/>
                            <a:gd name="T21" fmla="*/ 1115 h 1768"/>
                            <a:gd name="T22" fmla="*/ 630 w 1537"/>
                            <a:gd name="T23" fmla="*/ 959 h 1768"/>
                            <a:gd name="T24" fmla="*/ 498 w 1537"/>
                            <a:gd name="T25" fmla="*/ 803 h 1768"/>
                            <a:gd name="T26" fmla="*/ 378 w 1537"/>
                            <a:gd name="T27" fmla="*/ 647 h 1768"/>
                            <a:gd name="T28" fmla="*/ 270 w 1537"/>
                            <a:gd name="T29" fmla="*/ 485 h 1768"/>
                            <a:gd name="T30" fmla="*/ 168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8 w 1537"/>
                            <a:gd name="T41" fmla="*/ 335 h 1768"/>
                            <a:gd name="T42" fmla="*/ 270 w 1537"/>
                            <a:gd name="T43" fmla="*/ 491 h 1768"/>
                            <a:gd name="T44" fmla="*/ 378 w 1537"/>
                            <a:gd name="T45" fmla="*/ 653 h 1768"/>
                            <a:gd name="T46" fmla="*/ 498 w 1537"/>
                            <a:gd name="T47" fmla="*/ 809 h 1768"/>
                            <a:gd name="T48" fmla="*/ 630 w 1537"/>
                            <a:gd name="T49" fmla="*/ 965 h 1768"/>
                            <a:gd name="T50" fmla="*/ 767 w 1537"/>
                            <a:gd name="T51" fmla="*/ 1121 h 1768"/>
                            <a:gd name="T52" fmla="*/ 912 w 1537"/>
                            <a:gd name="T53" fmla="*/ 1264 h 1768"/>
                            <a:gd name="T54" fmla="*/ 912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grpSp>
                      <p:nvGrpSpPr>
                        <p:cNvPr id="5202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143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1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44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45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46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47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4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48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49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6" y="1867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50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51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9" y="1538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52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59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53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54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7" y="1004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/>
                            </a:pPr>
                            <a:endParaRPr lang="uk-UA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</p:grpSp>
                    <p:sp>
                      <p:nvSpPr>
                        <p:cNvPr id="1107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08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09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10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11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12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13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14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15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16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17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18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19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20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21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22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23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24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25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26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27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28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29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30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31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32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33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34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35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36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37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38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39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40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41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42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/>
                          </a:pPr>
                          <a:endParaRPr lang="uk-UA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5143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1048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uk-U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49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uk-UA">
                    <a:solidFill>
                      <a:srgbClr val="FFFFFF"/>
                    </a:solidFill>
                  </a:endParaRPr>
                </a:p>
              </p:txBody>
            </p:sp>
            <p:grpSp>
              <p:nvGrpSpPr>
                <p:cNvPr id="5146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1051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52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53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54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55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56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57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58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59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uk-UA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5129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1034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6 w 1435"/>
                  <a:gd name="T1" fmla="*/ 1150 h 1618"/>
                  <a:gd name="T2" fmla="*/ 744 w 1435"/>
                  <a:gd name="T3" fmla="*/ 1019 h 1618"/>
                  <a:gd name="T4" fmla="*/ 612 w 1435"/>
                  <a:gd name="T5" fmla="*/ 875 h 1618"/>
                  <a:gd name="T6" fmla="*/ 492 w 1435"/>
                  <a:gd name="T7" fmla="*/ 737 h 1618"/>
                  <a:gd name="T8" fmla="*/ 378 w 1435"/>
                  <a:gd name="T9" fmla="*/ 593 h 1618"/>
                  <a:gd name="T10" fmla="*/ 276 w 1435"/>
                  <a:gd name="T11" fmla="*/ 443 h 1618"/>
                  <a:gd name="T12" fmla="*/ 174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4 w 1435"/>
                  <a:gd name="T23" fmla="*/ 305 h 1618"/>
                  <a:gd name="T24" fmla="*/ 270 w 1435"/>
                  <a:gd name="T25" fmla="*/ 449 h 1618"/>
                  <a:gd name="T26" fmla="*/ 378 w 1435"/>
                  <a:gd name="T27" fmla="*/ 593 h 1618"/>
                  <a:gd name="T28" fmla="*/ 492 w 1435"/>
                  <a:gd name="T29" fmla="*/ 737 h 1618"/>
                  <a:gd name="T30" fmla="*/ 612 w 1435"/>
                  <a:gd name="T31" fmla="*/ 881 h 1618"/>
                  <a:gd name="T32" fmla="*/ 738 w 1435"/>
                  <a:gd name="T33" fmla="*/ 1019 h 1618"/>
                  <a:gd name="T34" fmla="*/ 876 w 1435"/>
                  <a:gd name="T35" fmla="*/ 1150 h 1618"/>
                  <a:gd name="T36" fmla="*/ 1014 w 1435"/>
                  <a:gd name="T37" fmla="*/ 1276 h 1618"/>
                  <a:gd name="T38" fmla="*/ 1152 w 1435"/>
                  <a:gd name="T39" fmla="*/ 1396 h 1618"/>
                  <a:gd name="T40" fmla="*/ 1290 w 1435"/>
                  <a:gd name="T41" fmla="*/ 1510 h 1618"/>
                  <a:gd name="T42" fmla="*/ 1434 w 1435"/>
                  <a:gd name="T43" fmla="*/ 1618 h 1618"/>
                  <a:gd name="T44" fmla="*/ 1440 w 1435"/>
                  <a:gd name="T45" fmla="*/ 1618 h 1618"/>
                  <a:gd name="T46" fmla="*/ 1297 w 1435"/>
                  <a:gd name="T47" fmla="*/ 1510 h 1618"/>
                  <a:gd name="T48" fmla="*/ 1158 w 1435"/>
                  <a:gd name="T49" fmla="*/ 1396 h 1618"/>
                  <a:gd name="T50" fmla="*/ 1014 w 1435"/>
                  <a:gd name="T51" fmla="*/ 1276 h 1618"/>
                  <a:gd name="T52" fmla="*/ 876 w 1435"/>
                  <a:gd name="T53" fmla="*/ 1150 h 1618"/>
                  <a:gd name="T54" fmla="*/ 876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uk-UA">
                  <a:solidFill>
                    <a:srgbClr val="FFFFFF"/>
                  </a:solidFill>
                </a:endParaRPr>
              </a:p>
            </p:txBody>
          </p:sp>
          <p:sp>
            <p:nvSpPr>
              <p:cNvPr id="1035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60 w 1668"/>
                  <a:gd name="T1" fmla="*/ 1463 h 2014"/>
                  <a:gd name="T2" fmla="*/ 791 w 1668"/>
                  <a:gd name="T3" fmla="*/ 1289 h 2014"/>
                  <a:gd name="T4" fmla="*/ 636 w 1668"/>
                  <a:gd name="T5" fmla="*/ 1115 h 2014"/>
                  <a:gd name="T6" fmla="*/ 491 w 1668"/>
                  <a:gd name="T7" fmla="*/ 929 h 2014"/>
                  <a:gd name="T8" fmla="*/ 366 w 1668"/>
                  <a:gd name="T9" fmla="*/ 743 h 2014"/>
                  <a:gd name="T10" fmla="*/ 252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2 w 1668"/>
                  <a:gd name="T25" fmla="*/ 569 h 2014"/>
                  <a:gd name="T26" fmla="*/ 366 w 1668"/>
                  <a:gd name="T27" fmla="*/ 755 h 2014"/>
                  <a:gd name="T28" fmla="*/ 491 w 1668"/>
                  <a:gd name="T29" fmla="*/ 935 h 2014"/>
                  <a:gd name="T30" fmla="*/ 636 w 1668"/>
                  <a:gd name="T31" fmla="*/ 1115 h 2014"/>
                  <a:gd name="T32" fmla="*/ 791 w 1668"/>
                  <a:gd name="T33" fmla="*/ 1295 h 2014"/>
                  <a:gd name="T34" fmla="*/ 960 w 1668"/>
                  <a:gd name="T35" fmla="*/ 1463 h 2014"/>
                  <a:gd name="T36" fmla="*/ 1133 w 1668"/>
                  <a:gd name="T37" fmla="*/ 1618 h 2014"/>
                  <a:gd name="T38" fmla="*/ 1307 w 1668"/>
                  <a:gd name="T39" fmla="*/ 1762 h 2014"/>
                  <a:gd name="T40" fmla="*/ 1487 w 1668"/>
                  <a:gd name="T41" fmla="*/ 1894 h 2014"/>
                  <a:gd name="T42" fmla="*/ 1667 w 1668"/>
                  <a:gd name="T43" fmla="*/ 2014 h 2014"/>
                  <a:gd name="T44" fmla="*/ 1673 w 1668"/>
                  <a:gd name="T45" fmla="*/ 2014 h 2014"/>
                  <a:gd name="T46" fmla="*/ 1487 w 1668"/>
                  <a:gd name="T47" fmla="*/ 1894 h 2014"/>
                  <a:gd name="T48" fmla="*/ 1307 w 1668"/>
                  <a:gd name="T49" fmla="*/ 1762 h 2014"/>
                  <a:gd name="T50" fmla="*/ 1133 w 1668"/>
                  <a:gd name="T51" fmla="*/ 1618 h 2014"/>
                  <a:gd name="T52" fmla="*/ 960 w 1668"/>
                  <a:gd name="T53" fmla="*/ 1463 h 2014"/>
                  <a:gd name="T54" fmla="*/ 960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uk-UA">
                  <a:solidFill>
                    <a:srgbClr val="FFFFFF"/>
                  </a:solidFill>
                </a:endParaRPr>
              </a:p>
            </p:txBody>
          </p:sp>
          <p:sp>
            <p:nvSpPr>
              <p:cNvPr id="1036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uk-UA">
                  <a:solidFill>
                    <a:srgbClr val="FFFFFF"/>
                  </a:solidFill>
                </a:endParaRPr>
              </a:p>
            </p:txBody>
          </p:sp>
          <p:sp>
            <p:nvSpPr>
              <p:cNvPr id="1037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uk-UA">
                  <a:solidFill>
                    <a:srgbClr val="FFFFFF"/>
                  </a:solidFill>
                </a:endParaRPr>
              </a:p>
            </p:txBody>
          </p:sp>
          <p:sp>
            <p:nvSpPr>
              <p:cNvPr id="1038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8" y="2695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uk-UA">
                  <a:solidFill>
                    <a:srgbClr val="FFFFFF"/>
                  </a:solidFill>
                </a:endParaRPr>
              </a:p>
            </p:txBody>
          </p:sp>
          <p:sp>
            <p:nvSpPr>
              <p:cNvPr id="1039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uk-UA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5136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4217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218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1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219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6"/>
                  <a:ext cx="163" cy="156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220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9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221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/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4222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4223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4224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4CAF41-6CF1-4BC9-91C3-6B5FD17374A7}" type="slidenum">
              <a:rPr lang="ru-RU" altLang="ru-RU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4225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226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07900443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  <a:latin typeface="Arial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prstClr val="white">
                  <a:shade val="50000"/>
                </a:prstClr>
              </a:solidFill>
              <a:latin typeface="Arial" charset="0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D5171F-F6C9-4543-B5AF-B867A28BB0BA}" type="slidenum">
              <a:rPr lang="ru-RU" altLang="ru-RU">
                <a:solidFill>
                  <a:prstClr val="white">
                    <a:shade val="50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prstClr val="white">
                  <a:shade val="50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6327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04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1060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FFFFFF"/>
                    </a:solidFill>
                  </a:endParaRPr>
                </a:p>
              </p:txBody>
            </p:sp>
            <p:grpSp>
              <p:nvGrpSpPr>
                <p:cNvPr id="1061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1062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63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64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  <p:grpSp>
                <p:nvGrpSpPr>
                  <p:cNvPr id="1065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1066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 smtClean="0">
                        <a:solidFill>
                          <a:srgbClr val="FFFFFF"/>
                        </a:solidFill>
                      </a:endParaRPr>
                    </a:p>
                  </p:txBody>
                </p:sp>
                <p:grpSp>
                  <p:nvGrpSpPr>
                    <p:cNvPr id="1067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1068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ru-RU" smtClean="0">
                          <a:solidFill>
                            <a:srgbClr val="FFFFFF"/>
                          </a:solidFill>
                        </a:endParaRPr>
                      </a:p>
                    </p:txBody>
                  </p:sp>
                  <p:grpSp>
                    <p:nvGrpSpPr>
                      <p:cNvPr id="1069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1070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71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72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73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74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75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76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77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78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79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80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81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82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83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84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85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86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87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88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89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90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91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92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93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94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95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96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97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98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099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00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01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02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03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04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05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grpSp>
                      <p:nvGrpSpPr>
                        <p:cNvPr id="1106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143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68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44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45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46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47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4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48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49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8" y="1864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50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51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00" y="1535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52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5" y="1356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53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154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20" y="1001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fontAlgn="base" hangingPunct="1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uk-UA" altLang="ru-RU" smtClean="0">
                              <a:solidFill>
                                <a:srgbClr val="FFFFFF"/>
                              </a:solidFill>
                            </a:endParaRPr>
                          </a:p>
                        </p:txBody>
                      </p:sp>
                    </p:grpSp>
                    <p:sp>
                      <p:nvSpPr>
                        <p:cNvPr id="1107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08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09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10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11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12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13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14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15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16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17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18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19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20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21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22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23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24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25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26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27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28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29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30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31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32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33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34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35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36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37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38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39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40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41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142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ru-RU" smtClean="0">
                            <a:solidFill>
                              <a:srgbClr val="FFFFFF"/>
                            </a:solidFill>
                          </a:endParaRPr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1047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1048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49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mtClean="0">
                    <a:solidFill>
                      <a:srgbClr val="FFFFFF"/>
                    </a:solidFill>
                  </a:endParaRPr>
                </a:p>
              </p:txBody>
            </p:sp>
            <p:grpSp>
              <p:nvGrpSpPr>
                <p:cNvPr id="1050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1051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52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53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54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55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56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57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58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59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 smtClean="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1033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1034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5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6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uk-UA" altLang="ru-RU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7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uk-UA" altLang="ru-RU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8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5" y="2698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uk-UA" altLang="ru-RU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9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uk-UA" altLang="ru-RU" smtClean="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040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4217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uk-U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218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1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uk-U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219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6"/>
                  <a:ext cx="163" cy="156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uk-U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220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9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uk-UA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221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uk-UA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4222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223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224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6D06E0-0D00-4FF7-93DA-B96DA2B8107D}" type="slidenum">
              <a:rPr lang="ru-RU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4225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226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92472243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>
          <a:xfrm>
            <a:off x="-108520" y="2209800"/>
            <a:ext cx="9361040" cy="4572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altLang="ru-RU" sz="5400" dirty="0" smtClean="0">
                <a:solidFill>
                  <a:srgbClr val="990000"/>
                </a:solidFill>
              </a:rPr>
              <a:t>ДЕЯКІ ЛЕКЦІЇ циклу ТУ</a:t>
            </a:r>
            <a:br>
              <a:rPr lang="uk-UA" altLang="ru-RU" sz="5400" dirty="0" smtClean="0">
                <a:solidFill>
                  <a:srgbClr val="990000"/>
                </a:solidFill>
              </a:rPr>
            </a:br>
            <a:r>
              <a:rPr lang="uk-UA" altLang="ru-RU" sz="2800" dirty="0" smtClean="0">
                <a:solidFill>
                  <a:srgbClr val="990000"/>
                </a:solidFill>
              </a:rPr>
              <a:t>«Сучасні можливості діагностики, комплексного лікування злоякісних захворювань органів черевної порожнини та </a:t>
            </a:r>
            <a:r>
              <a:rPr lang="uk-UA" altLang="ru-RU" sz="2800" dirty="0" err="1" smtClean="0">
                <a:solidFill>
                  <a:srgbClr val="990000"/>
                </a:solidFill>
              </a:rPr>
              <a:t>заочеревинного</a:t>
            </a:r>
            <a:r>
              <a:rPr lang="uk-UA" altLang="ru-RU" sz="2800" dirty="0" smtClean="0">
                <a:solidFill>
                  <a:srgbClr val="990000"/>
                </a:solidFill>
              </a:rPr>
              <a:t> простору»</a:t>
            </a:r>
            <a:r>
              <a:rPr lang="ru-RU" altLang="ru-RU" sz="2800" dirty="0">
                <a:solidFill>
                  <a:srgbClr val="990000"/>
                </a:solidFill>
              </a:rPr>
              <a:t/>
            </a:r>
            <a:br>
              <a:rPr lang="ru-RU" altLang="ru-RU" sz="2800" dirty="0">
                <a:solidFill>
                  <a:srgbClr val="990000"/>
                </a:solidFill>
              </a:rPr>
            </a:br>
            <a:r>
              <a:rPr lang="ru-RU" altLang="ru-RU" sz="2800" dirty="0" smtClean="0">
                <a:solidFill>
                  <a:srgbClr val="990000"/>
                </a:solidFill>
              </a:rPr>
              <a:t/>
            </a:r>
            <a:br>
              <a:rPr lang="ru-RU" altLang="ru-RU" sz="2800" dirty="0" smtClean="0">
                <a:solidFill>
                  <a:srgbClr val="990000"/>
                </a:solidFill>
              </a:rPr>
            </a:br>
            <a:r>
              <a:rPr lang="ru-RU" altLang="ru-RU" sz="2800" dirty="0">
                <a:solidFill>
                  <a:srgbClr val="990000"/>
                </a:solidFill>
              </a:rPr>
              <a:t/>
            </a:r>
            <a:br>
              <a:rPr lang="ru-RU" altLang="ru-RU" sz="2800" dirty="0">
                <a:solidFill>
                  <a:srgbClr val="990000"/>
                </a:solidFill>
              </a:rPr>
            </a:br>
            <a:r>
              <a:rPr lang="ru-RU" altLang="ru-RU" sz="2800" dirty="0" smtClean="0">
                <a:solidFill>
                  <a:srgbClr val="990000"/>
                </a:solidFill>
              </a:rPr>
              <a:t>ЛЕКТОР – </a:t>
            </a:r>
            <a:br>
              <a:rPr lang="ru-RU" altLang="ru-RU" sz="2800" dirty="0" smtClean="0">
                <a:solidFill>
                  <a:srgbClr val="990000"/>
                </a:solidFill>
              </a:rPr>
            </a:br>
            <a:r>
              <a:rPr lang="ru-RU" altLang="ru-RU" sz="2800" dirty="0">
                <a:solidFill>
                  <a:srgbClr val="990000"/>
                </a:solidFill>
              </a:rPr>
              <a:t>ПРОФЕСОР </a:t>
            </a:r>
            <a:r>
              <a:rPr lang="ru-RU" altLang="ru-RU" sz="2800" dirty="0" smtClean="0">
                <a:solidFill>
                  <a:srgbClr val="990000"/>
                </a:solidFill>
              </a:rPr>
              <a:t>ПРОКІП ГОРДІЙЧУК</a:t>
            </a:r>
            <a:endParaRPr lang="ru-RU" altLang="ru-RU" sz="2800" dirty="0">
              <a:solidFill>
                <a:srgbClr val="000066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 flipV="1">
            <a:off x="1981200" y="1511300"/>
            <a:ext cx="46038" cy="460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076" name="Прямоугольник 2"/>
          <p:cNvSpPr>
            <a:spLocks noChangeArrowheads="1"/>
          </p:cNvSpPr>
          <p:nvPr/>
        </p:nvSpPr>
        <p:spPr bwMode="auto">
          <a:xfrm>
            <a:off x="0" y="381000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3200" i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Національна</a:t>
            </a:r>
            <a:r>
              <a:rPr lang="ru-RU" altLang="ru-RU" sz="3200" i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ru-RU" altLang="ru-RU" sz="3200" i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медична</a:t>
            </a:r>
            <a:r>
              <a:rPr lang="ru-RU" altLang="ru-RU" sz="3200" i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ru-RU" altLang="ru-RU" sz="3200" i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академія</a:t>
            </a:r>
            <a:r>
              <a:rPr lang="ru-RU" altLang="ru-RU" sz="3200" i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ru-RU" altLang="ru-RU" sz="3200" i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післядипломної</a:t>
            </a:r>
            <a:r>
              <a:rPr lang="ru-RU" altLang="ru-RU" sz="3200" i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ru-RU" altLang="ru-RU" sz="3200" i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освіти</a:t>
            </a:r>
            <a:r>
              <a:rPr lang="en-US" altLang="ru-RU" sz="3200" i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ru-RU" altLang="ru-RU" sz="3200" i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імені</a:t>
            </a:r>
            <a:r>
              <a:rPr lang="ru-RU" altLang="ru-RU" sz="3200" i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ru-RU" altLang="ru-RU" sz="3200" i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П.Л.Шупика</a:t>
            </a:r>
            <a:endParaRPr lang="ru-RU" altLang="ru-RU" sz="3200" i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3200" i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кафедра </a:t>
            </a:r>
            <a:r>
              <a:rPr lang="ru-RU" altLang="ru-RU" sz="3200" i="1" dirty="0" err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онкології</a:t>
            </a:r>
            <a:endParaRPr lang="ru-RU" altLang="ru-RU" i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527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2209800"/>
            <a:ext cx="9144000" cy="4572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5400" dirty="0" smtClean="0">
                <a:solidFill>
                  <a:srgbClr val="990000"/>
                </a:solidFill>
              </a:rPr>
              <a:t>Рак </a:t>
            </a:r>
            <a:r>
              <a:rPr lang="ru-RU" altLang="ru-RU" sz="5400" dirty="0" err="1" smtClean="0">
                <a:solidFill>
                  <a:srgbClr val="990000"/>
                </a:solidFill>
              </a:rPr>
              <a:t>шлунку</a:t>
            </a:r>
            <a:r>
              <a:rPr lang="ru-RU" altLang="ru-RU" sz="5400" dirty="0" smtClean="0">
                <a:solidFill>
                  <a:srgbClr val="990000"/>
                </a:solidFill>
              </a:rPr>
              <a:t>, </a:t>
            </a:r>
            <a:r>
              <a:rPr lang="ru-RU" altLang="ru-RU" sz="5400" dirty="0" err="1" smtClean="0">
                <a:solidFill>
                  <a:srgbClr val="990000"/>
                </a:solidFill>
              </a:rPr>
              <a:t>класифікація</a:t>
            </a:r>
            <a:r>
              <a:rPr lang="ru-RU" altLang="ru-RU" sz="5400" dirty="0" smtClean="0">
                <a:solidFill>
                  <a:srgbClr val="990000"/>
                </a:solidFill>
              </a:rPr>
              <a:t>, </a:t>
            </a:r>
            <a:r>
              <a:rPr lang="ru-RU" altLang="ru-RU" sz="5400" dirty="0" err="1" smtClean="0">
                <a:solidFill>
                  <a:srgbClr val="990000"/>
                </a:solidFill>
              </a:rPr>
              <a:t>діагностика</a:t>
            </a:r>
            <a:r>
              <a:rPr lang="ru-RU" altLang="ru-RU" sz="5400" dirty="0" smtClean="0">
                <a:solidFill>
                  <a:srgbClr val="990000"/>
                </a:solidFill>
              </a:rPr>
              <a:t>, алгоритм </a:t>
            </a:r>
            <a:r>
              <a:rPr lang="ru-RU" altLang="ru-RU" sz="5400" dirty="0" err="1" smtClean="0">
                <a:solidFill>
                  <a:srgbClr val="990000"/>
                </a:solidFill>
              </a:rPr>
              <a:t>прийняття</a:t>
            </a:r>
            <a:r>
              <a:rPr lang="ru-RU" altLang="ru-RU" sz="5400" dirty="0" smtClean="0">
                <a:solidFill>
                  <a:srgbClr val="990000"/>
                </a:solidFill>
              </a:rPr>
              <a:t> </a:t>
            </a:r>
            <a:r>
              <a:rPr lang="ru-RU" altLang="ru-RU" sz="5400" dirty="0" err="1" smtClean="0">
                <a:solidFill>
                  <a:srgbClr val="990000"/>
                </a:solidFill>
              </a:rPr>
              <a:t>лікувальної</a:t>
            </a:r>
            <a:r>
              <a:rPr lang="ru-RU" altLang="ru-RU" sz="5400" dirty="0" smtClean="0">
                <a:solidFill>
                  <a:srgbClr val="990000"/>
                </a:solidFill>
              </a:rPr>
              <a:t> тактики</a:t>
            </a:r>
            <a:br>
              <a:rPr lang="ru-RU" altLang="ru-RU" sz="5400" dirty="0" smtClean="0">
                <a:solidFill>
                  <a:srgbClr val="990000"/>
                </a:solidFill>
              </a:rPr>
            </a:br>
            <a:r>
              <a:rPr lang="ru-RU" altLang="ru-RU" sz="2800" dirty="0">
                <a:solidFill>
                  <a:srgbClr val="990000"/>
                </a:solidFill>
              </a:rPr>
              <a:t/>
            </a:r>
            <a:br>
              <a:rPr lang="ru-RU" altLang="ru-RU" sz="2800" dirty="0">
                <a:solidFill>
                  <a:srgbClr val="990000"/>
                </a:solidFill>
              </a:rPr>
            </a:br>
            <a:r>
              <a:rPr lang="ru-RU" altLang="ru-RU" sz="2800" dirty="0" smtClean="0">
                <a:solidFill>
                  <a:srgbClr val="990000"/>
                </a:solidFill>
              </a:rPr>
              <a:t>ЛЕКТОР – </a:t>
            </a:r>
            <a:br>
              <a:rPr lang="ru-RU" altLang="ru-RU" sz="2800" dirty="0" smtClean="0">
                <a:solidFill>
                  <a:srgbClr val="990000"/>
                </a:solidFill>
              </a:rPr>
            </a:br>
            <a:r>
              <a:rPr lang="ru-RU" altLang="ru-RU" sz="2800" dirty="0">
                <a:solidFill>
                  <a:srgbClr val="990000"/>
                </a:solidFill>
              </a:rPr>
              <a:t>ПРОФЕСОР </a:t>
            </a:r>
            <a:r>
              <a:rPr lang="ru-RU" altLang="ru-RU" sz="2800" dirty="0" smtClean="0">
                <a:solidFill>
                  <a:srgbClr val="990000"/>
                </a:solidFill>
              </a:rPr>
              <a:t>ПРОКІП ГОРДІЙЧУК</a:t>
            </a:r>
            <a:endParaRPr lang="ru-RU" altLang="ru-RU" sz="2800" dirty="0">
              <a:solidFill>
                <a:srgbClr val="000066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 flipV="1">
            <a:off x="1981200" y="1511300"/>
            <a:ext cx="46038" cy="460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076" name="Прямоугольник 2"/>
          <p:cNvSpPr>
            <a:spLocks noChangeArrowheads="1"/>
          </p:cNvSpPr>
          <p:nvPr/>
        </p:nvSpPr>
        <p:spPr bwMode="auto">
          <a:xfrm>
            <a:off x="0" y="381000"/>
            <a:ext cx="914400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Національна</a:t>
            </a: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медична</a:t>
            </a: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післядипломної</a:t>
            </a: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П.Л.Шупика</a:t>
            </a:r>
            <a:endParaRPr lang="ru-RU" altLang="ru-RU" sz="2400" b="1" i="1" dirty="0" smtClean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кафедра </a:t>
            </a: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онкології</a:t>
            </a: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i="1" dirty="0" smtClean="0">
                <a:solidFill>
                  <a:srgbClr val="990000"/>
                </a:solidFill>
              </a:rPr>
              <a:t/>
            </a:r>
            <a:br>
              <a:rPr lang="ru-RU" altLang="ru-RU" b="1" i="1" dirty="0" smtClean="0">
                <a:solidFill>
                  <a:srgbClr val="990000"/>
                </a:solidFill>
              </a:rPr>
            </a:br>
            <a:r>
              <a:rPr lang="ru-RU" altLang="ru-RU" sz="2800" b="1" i="1" dirty="0" err="1" smtClean="0">
                <a:solidFill>
                  <a:srgbClr val="990000"/>
                </a:solidFill>
              </a:rPr>
              <a:t>Лекція</a:t>
            </a:r>
            <a:r>
              <a:rPr lang="ru-RU" altLang="ru-RU" sz="2800" b="1" i="1" dirty="0" smtClean="0">
                <a:solidFill>
                  <a:srgbClr val="990000"/>
                </a:solidFill>
              </a:rPr>
              <a:t>  ТУ</a:t>
            </a:r>
            <a:r>
              <a:rPr lang="ru-RU" altLang="ru-RU" dirty="0" smtClean="0">
                <a:solidFill>
                  <a:srgbClr val="990000"/>
                </a:solidFill>
              </a:rPr>
              <a:t/>
            </a:r>
            <a:br>
              <a:rPr lang="ru-RU" altLang="ru-RU" dirty="0" smtClean="0">
                <a:solidFill>
                  <a:srgbClr val="990000"/>
                </a:solidFill>
              </a:rPr>
            </a:br>
            <a:endParaRPr lang="ru-RU" altLang="ru-RU" dirty="0" smtClean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16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2209800"/>
            <a:ext cx="9144000" cy="4572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5400" dirty="0" smtClean="0">
                <a:solidFill>
                  <a:srgbClr val="990000"/>
                </a:solidFill>
              </a:rPr>
              <a:t>Рак </a:t>
            </a:r>
            <a:r>
              <a:rPr lang="ru-RU" altLang="ru-RU" sz="5400" dirty="0" err="1" smtClean="0">
                <a:solidFill>
                  <a:srgbClr val="990000"/>
                </a:solidFill>
              </a:rPr>
              <a:t>шлунку</a:t>
            </a:r>
            <a:r>
              <a:rPr lang="ru-RU" altLang="ru-RU" sz="5400" dirty="0" smtClean="0">
                <a:solidFill>
                  <a:srgbClr val="990000"/>
                </a:solidFill>
              </a:rPr>
              <a:t>, </a:t>
            </a:r>
            <a:r>
              <a:rPr lang="ru-RU" altLang="ru-RU" sz="5400" dirty="0" err="1" smtClean="0">
                <a:solidFill>
                  <a:srgbClr val="990000"/>
                </a:solidFill>
              </a:rPr>
              <a:t>сучасні</a:t>
            </a:r>
            <a:r>
              <a:rPr lang="ru-RU" altLang="ru-RU" sz="5400" dirty="0" smtClean="0">
                <a:solidFill>
                  <a:srgbClr val="990000"/>
                </a:solidFill>
              </a:rPr>
              <a:t> погляди на </a:t>
            </a:r>
            <a:r>
              <a:rPr lang="ru-RU" altLang="ru-RU" sz="5400" dirty="0" err="1" smtClean="0">
                <a:solidFill>
                  <a:srgbClr val="990000"/>
                </a:solidFill>
              </a:rPr>
              <a:t>комбіноване</a:t>
            </a:r>
            <a:r>
              <a:rPr lang="ru-RU" altLang="ru-RU" sz="5400" dirty="0" smtClean="0">
                <a:solidFill>
                  <a:srgbClr val="990000"/>
                </a:solidFill>
              </a:rPr>
              <a:t> та </a:t>
            </a:r>
            <a:r>
              <a:rPr lang="ru-RU" altLang="ru-RU" sz="5400" dirty="0" err="1" smtClean="0">
                <a:solidFill>
                  <a:srgbClr val="990000"/>
                </a:solidFill>
              </a:rPr>
              <a:t>комплексне</a:t>
            </a:r>
            <a:r>
              <a:rPr lang="ru-RU" altLang="ru-RU" sz="5400" dirty="0" smtClean="0">
                <a:solidFill>
                  <a:srgbClr val="990000"/>
                </a:solidFill>
              </a:rPr>
              <a:t> </a:t>
            </a:r>
            <a:r>
              <a:rPr lang="ru-RU" altLang="ru-RU" sz="5400" dirty="0" err="1" smtClean="0">
                <a:solidFill>
                  <a:srgbClr val="990000"/>
                </a:solidFill>
              </a:rPr>
              <a:t>лікування</a:t>
            </a:r>
            <a:r>
              <a:rPr lang="ru-RU" altLang="ru-RU" sz="2800" dirty="0">
                <a:solidFill>
                  <a:srgbClr val="990000"/>
                </a:solidFill>
              </a:rPr>
              <a:t/>
            </a:r>
            <a:br>
              <a:rPr lang="ru-RU" altLang="ru-RU" sz="2800" dirty="0">
                <a:solidFill>
                  <a:srgbClr val="990000"/>
                </a:solidFill>
              </a:rPr>
            </a:br>
            <a:r>
              <a:rPr lang="ru-RU" altLang="ru-RU" sz="2800" dirty="0" smtClean="0">
                <a:solidFill>
                  <a:srgbClr val="990000"/>
                </a:solidFill>
              </a:rPr>
              <a:t/>
            </a:r>
            <a:br>
              <a:rPr lang="ru-RU" altLang="ru-RU" sz="2800" dirty="0" smtClean="0">
                <a:solidFill>
                  <a:srgbClr val="990000"/>
                </a:solidFill>
              </a:rPr>
            </a:br>
            <a:r>
              <a:rPr lang="ru-RU" altLang="ru-RU" sz="2800" dirty="0">
                <a:solidFill>
                  <a:srgbClr val="990000"/>
                </a:solidFill>
              </a:rPr>
              <a:t/>
            </a:r>
            <a:br>
              <a:rPr lang="ru-RU" altLang="ru-RU" sz="2800" dirty="0">
                <a:solidFill>
                  <a:srgbClr val="990000"/>
                </a:solidFill>
              </a:rPr>
            </a:br>
            <a:r>
              <a:rPr lang="ru-RU" altLang="ru-RU" sz="2800" dirty="0" smtClean="0">
                <a:solidFill>
                  <a:srgbClr val="990000"/>
                </a:solidFill>
              </a:rPr>
              <a:t>ЛЕКТОР – </a:t>
            </a:r>
            <a:br>
              <a:rPr lang="ru-RU" altLang="ru-RU" sz="2800" dirty="0" smtClean="0">
                <a:solidFill>
                  <a:srgbClr val="990000"/>
                </a:solidFill>
              </a:rPr>
            </a:br>
            <a:r>
              <a:rPr lang="ru-RU" altLang="ru-RU" sz="2800" dirty="0">
                <a:solidFill>
                  <a:srgbClr val="990000"/>
                </a:solidFill>
              </a:rPr>
              <a:t>ПРОФЕСОР </a:t>
            </a:r>
            <a:r>
              <a:rPr lang="ru-RU" altLang="ru-RU" sz="2800" dirty="0" smtClean="0">
                <a:solidFill>
                  <a:srgbClr val="990000"/>
                </a:solidFill>
              </a:rPr>
              <a:t>ПРОКІП ГОРДІЙЧУК</a:t>
            </a:r>
            <a:endParaRPr lang="ru-RU" altLang="ru-RU" sz="2800" dirty="0">
              <a:solidFill>
                <a:srgbClr val="000066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 flipV="1">
            <a:off x="1981200" y="1511300"/>
            <a:ext cx="46038" cy="460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076" name="Прямоугольник 2"/>
          <p:cNvSpPr>
            <a:spLocks noChangeArrowheads="1"/>
          </p:cNvSpPr>
          <p:nvPr/>
        </p:nvSpPr>
        <p:spPr bwMode="auto">
          <a:xfrm>
            <a:off x="0" y="381000"/>
            <a:ext cx="914400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Національна</a:t>
            </a: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медична</a:t>
            </a: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післядипломної</a:t>
            </a: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П.Л.Шупика</a:t>
            </a:r>
            <a:endParaRPr lang="ru-RU" altLang="ru-RU" sz="2400" b="1" i="1" dirty="0" smtClean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кафедра </a:t>
            </a: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онкології</a:t>
            </a: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i="1" dirty="0" smtClean="0">
                <a:solidFill>
                  <a:srgbClr val="990000"/>
                </a:solidFill>
              </a:rPr>
              <a:t/>
            </a:r>
            <a:br>
              <a:rPr lang="ru-RU" altLang="ru-RU" b="1" i="1" dirty="0" smtClean="0">
                <a:solidFill>
                  <a:srgbClr val="990000"/>
                </a:solidFill>
              </a:rPr>
            </a:br>
            <a:r>
              <a:rPr lang="ru-RU" altLang="ru-RU" sz="2800" b="1" i="1" dirty="0" err="1" smtClean="0">
                <a:solidFill>
                  <a:srgbClr val="990000"/>
                </a:solidFill>
              </a:rPr>
              <a:t>Лекція</a:t>
            </a:r>
            <a:r>
              <a:rPr lang="ru-RU" altLang="ru-RU" sz="2800" b="1" i="1" dirty="0" smtClean="0">
                <a:solidFill>
                  <a:srgbClr val="990000"/>
                </a:solidFill>
              </a:rPr>
              <a:t>  ТУ</a:t>
            </a:r>
            <a:r>
              <a:rPr lang="ru-RU" altLang="ru-RU" dirty="0" smtClean="0">
                <a:solidFill>
                  <a:srgbClr val="990000"/>
                </a:solidFill>
              </a:rPr>
              <a:t/>
            </a:r>
            <a:br>
              <a:rPr lang="ru-RU" altLang="ru-RU" dirty="0" smtClean="0">
                <a:solidFill>
                  <a:srgbClr val="990000"/>
                </a:solidFill>
              </a:rPr>
            </a:br>
            <a:endParaRPr lang="ru-RU" altLang="ru-RU" dirty="0" smtClean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01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>
            <a:off x="533401" y="666753"/>
            <a:ext cx="8089106" cy="56165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uk-UA" sz="2800" b="1" i="1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79512" y="188640"/>
            <a:ext cx="8784975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dirty="0">
                <a:solidFill>
                  <a:schemeClr val="accent5"/>
                </a:solidFill>
                <a:latin typeface="Arial" charset="0"/>
                <a:cs typeface="Arial" charset="0"/>
              </a:rPr>
              <a:t>Національна медична академія </a:t>
            </a:r>
            <a:r>
              <a:rPr lang="uk-UA" sz="2400" b="1" dirty="0" smtClean="0">
                <a:solidFill>
                  <a:schemeClr val="accent5"/>
                </a:solidFill>
                <a:latin typeface="Arial" charset="0"/>
                <a:cs typeface="Arial" charset="0"/>
              </a:rPr>
              <a:t>післядипломної освіти імені П.Л.</a:t>
            </a:r>
            <a:r>
              <a:rPr lang="uk-UA" sz="2400" b="1" dirty="0" err="1" smtClean="0">
                <a:solidFill>
                  <a:schemeClr val="accent5"/>
                </a:solidFill>
                <a:latin typeface="Arial" charset="0"/>
                <a:cs typeface="Arial" charset="0"/>
              </a:rPr>
              <a:t>Шупика</a:t>
            </a:r>
            <a:endParaRPr lang="uk-UA" sz="2400" b="1" dirty="0" smtClean="0">
              <a:solidFill>
                <a:schemeClr val="accent5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dirty="0" smtClean="0">
                <a:solidFill>
                  <a:schemeClr val="accent5"/>
                </a:solidFill>
                <a:latin typeface="Arial" charset="0"/>
                <a:cs typeface="Arial" charset="0"/>
              </a:rPr>
              <a:t>кафедра </a:t>
            </a:r>
            <a:r>
              <a:rPr lang="uk-UA" sz="2000" b="1" dirty="0">
                <a:solidFill>
                  <a:schemeClr val="accent5"/>
                </a:solidFill>
                <a:latin typeface="Arial" charset="0"/>
                <a:cs typeface="Arial" charset="0"/>
              </a:rPr>
              <a:t>онкології</a:t>
            </a:r>
            <a:r>
              <a:rPr lang="uk-UA" b="1" dirty="0">
                <a:solidFill>
                  <a:prstClr val="black"/>
                </a:solidFill>
                <a:latin typeface="Arial" charset="0"/>
                <a:cs typeface="Arial" charset="0"/>
              </a:rPr>
              <a:t/>
            </a:r>
            <a:br>
              <a:rPr lang="uk-UA" b="1" dirty="0">
                <a:solidFill>
                  <a:prstClr val="black"/>
                </a:solidFill>
                <a:latin typeface="Arial" charset="0"/>
                <a:cs typeface="Arial" charset="0"/>
              </a:rPr>
            </a:br>
            <a:r>
              <a:rPr lang="uk-UA" dirty="0">
                <a:solidFill>
                  <a:prstClr val="black"/>
                </a:solidFill>
                <a:latin typeface="Arial" charset="0"/>
                <a:cs typeface="Arial" charset="0"/>
              </a:rPr>
              <a:t/>
            </a:r>
            <a:br>
              <a:rPr lang="uk-UA" dirty="0">
                <a:solidFill>
                  <a:prstClr val="black"/>
                </a:solidFill>
                <a:latin typeface="Arial" charset="0"/>
                <a:cs typeface="Arial" charset="0"/>
              </a:rPr>
            </a:br>
            <a:r>
              <a:rPr lang="uk-UA" sz="2000" b="1" dirty="0" smtClean="0">
                <a:solidFill>
                  <a:schemeClr val="accent5"/>
                </a:solidFill>
                <a:latin typeface="Arial" charset="0"/>
                <a:cs typeface="Arial" charset="0"/>
              </a:rPr>
              <a:t>Лекція на циклі ТУ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chemeClr val="accent5"/>
                </a:solidFill>
                <a:latin typeface="Arial" charset="0"/>
                <a:cs typeface="Arial" charset="0"/>
              </a:rPr>
              <a:t>«</a:t>
            </a:r>
            <a:r>
              <a:rPr lang="ru-RU" b="1" dirty="0" err="1">
                <a:solidFill>
                  <a:schemeClr val="accent5"/>
                </a:solidFill>
                <a:latin typeface="Arial" charset="0"/>
                <a:cs typeface="Arial" charset="0"/>
              </a:rPr>
              <a:t>Сучасні</a:t>
            </a:r>
            <a:r>
              <a:rPr lang="ru-RU" b="1" dirty="0">
                <a:solidFill>
                  <a:schemeClr val="accent5"/>
                </a:solidFill>
                <a:latin typeface="Arial" charset="0"/>
                <a:cs typeface="Arial" charset="0"/>
              </a:rPr>
              <a:t> </a:t>
            </a:r>
            <a:r>
              <a:rPr lang="ru-RU" b="1" dirty="0" err="1">
                <a:solidFill>
                  <a:schemeClr val="accent5"/>
                </a:solidFill>
                <a:latin typeface="Arial" charset="0"/>
                <a:cs typeface="Arial" charset="0"/>
              </a:rPr>
              <a:t>можливості</a:t>
            </a:r>
            <a:r>
              <a:rPr lang="ru-RU" b="1" dirty="0">
                <a:solidFill>
                  <a:schemeClr val="accent5"/>
                </a:solidFill>
                <a:latin typeface="Arial" charset="0"/>
                <a:cs typeface="Arial" charset="0"/>
              </a:rPr>
              <a:t> </a:t>
            </a:r>
            <a:r>
              <a:rPr lang="ru-RU" b="1" dirty="0" err="1">
                <a:solidFill>
                  <a:schemeClr val="accent5"/>
                </a:solidFill>
                <a:latin typeface="Arial" charset="0"/>
                <a:cs typeface="Arial" charset="0"/>
              </a:rPr>
              <a:t>діагностики</a:t>
            </a:r>
            <a:r>
              <a:rPr lang="ru-RU" b="1" dirty="0">
                <a:solidFill>
                  <a:schemeClr val="accent5"/>
                </a:solidFill>
                <a:latin typeface="Arial" charset="0"/>
                <a:cs typeface="Arial" charset="0"/>
              </a:rPr>
              <a:t>, комплексного </a:t>
            </a:r>
            <a:r>
              <a:rPr lang="ru-RU" b="1" dirty="0" err="1">
                <a:solidFill>
                  <a:schemeClr val="accent5"/>
                </a:solidFill>
                <a:latin typeface="Arial" charset="0"/>
                <a:cs typeface="Arial" charset="0"/>
              </a:rPr>
              <a:t>лікування</a:t>
            </a:r>
            <a:r>
              <a:rPr lang="ru-RU" b="1" dirty="0">
                <a:solidFill>
                  <a:schemeClr val="accent5"/>
                </a:solidFill>
                <a:latin typeface="Arial" charset="0"/>
                <a:cs typeface="Arial" charset="0"/>
              </a:rPr>
              <a:t> </a:t>
            </a:r>
            <a:r>
              <a:rPr lang="ru-RU" b="1" dirty="0" err="1">
                <a:solidFill>
                  <a:schemeClr val="accent5"/>
                </a:solidFill>
                <a:latin typeface="Arial" charset="0"/>
                <a:cs typeface="Arial" charset="0"/>
              </a:rPr>
              <a:t>злоякісних</a:t>
            </a:r>
            <a:r>
              <a:rPr lang="ru-RU" b="1" dirty="0">
                <a:solidFill>
                  <a:schemeClr val="accent5"/>
                </a:solidFill>
                <a:latin typeface="Arial" charset="0"/>
                <a:cs typeface="Arial" charset="0"/>
              </a:rPr>
              <a:t> </a:t>
            </a:r>
            <a:r>
              <a:rPr lang="ru-RU" b="1" dirty="0" err="1">
                <a:solidFill>
                  <a:schemeClr val="accent5"/>
                </a:solidFill>
                <a:latin typeface="Arial" charset="0"/>
                <a:cs typeface="Arial" charset="0"/>
              </a:rPr>
              <a:t>захворювань</a:t>
            </a:r>
            <a:r>
              <a:rPr lang="ru-RU" b="1" dirty="0">
                <a:solidFill>
                  <a:schemeClr val="accent5"/>
                </a:solidFill>
                <a:latin typeface="Arial" charset="0"/>
                <a:cs typeface="Arial" charset="0"/>
              </a:rPr>
              <a:t> </a:t>
            </a:r>
            <a:r>
              <a:rPr lang="ru-RU" b="1" dirty="0" err="1">
                <a:solidFill>
                  <a:schemeClr val="accent5"/>
                </a:solidFill>
                <a:latin typeface="Arial" charset="0"/>
                <a:cs typeface="Arial" charset="0"/>
              </a:rPr>
              <a:t>органів</a:t>
            </a:r>
            <a:r>
              <a:rPr lang="ru-RU" b="1" dirty="0">
                <a:solidFill>
                  <a:schemeClr val="accent5"/>
                </a:solidFill>
                <a:latin typeface="Arial" charset="0"/>
                <a:cs typeface="Arial" charset="0"/>
              </a:rPr>
              <a:t> </a:t>
            </a:r>
            <a:r>
              <a:rPr lang="ru-RU" b="1" dirty="0" err="1">
                <a:solidFill>
                  <a:schemeClr val="accent5"/>
                </a:solidFill>
                <a:latin typeface="Arial" charset="0"/>
                <a:cs typeface="Arial" charset="0"/>
              </a:rPr>
              <a:t>черевної</a:t>
            </a:r>
            <a:r>
              <a:rPr lang="ru-RU" b="1" dirty="0">
                <a:solidFill>
                  <a:schemeClr val="accent5"/>
                </a:solidFill>
                <a:latin typeface="Arial" charset="0"/>
                <a:cs typeface="Arial" charset="0"/>
              </a:rPr>
              <a:t> </a:t>
            </a:r>
            <a:r>
              <a:rPr lang="ru-RU" b="1" dirty="0" err="1">
                <a:solidFill>
                  <a:schemeClr val="accent5"/>
                </a:solidFill>
                <a:latin typeface="Arial" charset="0"/>
                <a:cs typeface="Arial" charset="0"/>
              </a:rPr>
              <a:t>порожнини</a:t>
            </a:r>
            <a:r>
              <a:rPr lang="ru-RU" b="1" dirty="0">
                <a:solidFill>
                  <a:schemeClr val="accent5"/>
                </a:solidFill>
                <a:latin typeface="Arial" charset="0"/>
                <a:cs typeface="Arial" charset="0"/>
              </a:rPr>
              <a:t> та </a:t>
            </a:r>
            <a:r>
              <a:rPr lang="ru-RU" b="1" dirty="0" err="1">
                <a:solidFill>
                  <a:schemeClr val="accent5"/>
                </a:solidFill>
                <a:latin typeface="Arial" charset="0"/>
                <a:cs typeface="Arial" charset="0"/>
              </a:rPr>
              <a:t>заочеревинного</a:t>
            </a:r>
            <a:r>
              <a:rPr lang="ru-RU" b="1" dirty="0">
                <a:solidFill>
                  <a:schemeClr val="accent5"/>
                </a:solidFill>
                <a:latin typeface="Arial" charset="0"/>
                <a:cs typeface="Arial" charset="0"/>
              </a:rPr>
              <a:t> простору»</a:t>
            </a:r>
            <a:endParaRPr lang="uk-UA" b="1" dirty="0">
              <a:solidFill>
                <a:schemeClr val="accent5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uk-UA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uk-UA" sz="3200" b="1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200" b="1" dirty="0" err="1" smtClean="0">
                <a:solidFill>
                  <a:prstClr val="black"/>
                </a:solidFill>
                <a:latin typeface="Arial" charset="0"/>
                <a:cs typeface="Arial" charset="0"/>
              </a:rPr>
              <a:t>Колоректальний</a:t>
            </a:r>
            <a:r>
              <a:rPr lang="uk-UA" sz="32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uk-UA" sz="3200" b="1" dirty="0">
                <a:solidFill>
                  <a:prstClr val="black"/>
                </a:solidFill>
                <a:latin typeface="Arial" charset="0"/>
                <a:cs typeface="Arial" charset="0"/>
              </a:rPr>
              <a:t>рак, класифікація, діагностика,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200" b="1" dirty="0">
                <a:solidFill>
                  <a:prstClr val="black"/>
                </a:solidFill>
                <a:latin typeface="Arial" charset="0"/>
                <a:cs typeface="Arial" charset="0"/>
              </a:rPr>
              <a:t>комбіноване та комплексне лікування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uk-UA" dirty="0" smtClean="0">
              <a:solidFill>
                <a:srgbClr val="898989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uk-UA" dirty="0">
              <a:solidFill>
                <a:srgbClr val="898989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uk-UA" dirty="0" smtClean="0">
              <a:solidFill>
                <a:srgbClr val="898989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>
                <a:solidFill>
                  <a:schemeClr val="accent5"/>
                </a:solidFill>
                <a:latin typeface="Arial" charset="0"/>
                <a:cs typeface="Arial" charset="0"/>
              </a:rPr>
              <a:t>Лектор </a:t>
            </a:r>
            <a:r>
              <a:rPr lang="uk-UA" sz="2400" dirty="0">
                <a:solidFill>
                  <a:schemeClr val="accent5"/>
                </a:solidFill>
                <a:latin typeface="Arial" charset="0"/>
                <a:cs typeface="Arial" charset="0"/>
              </a:rPr>
              <a:t>: професор </a:t>
            </a:r>
            <a:r>
              <a:rPr lang="uk-UA" sz="2400" dirty="0" smtClean="0">
                <a:solidFill>
                  <a:schemeClr val="accent5"/>
                </a:solidFill>
                <a:latin typeface="Arial" charset="0"/>
                <a:cs typeface="Arial" charset="0"/>
              </a:rPr>
              <a:t>Прокіп Гордійчук</a:t>
            </a:r>
            <a:endParaRPr lang="uk-UA" sz="2400" dirty="0">
              <a:solidFill>
                <a:schemeClr val="accent5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7442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2319338" y="6350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uk-UA" altLang="ru-RU" sz="1800" smtClean="0">
              <a:solidFill>
                <a:srgbClr val="FFFFFF"/>
              </a:solidFill>
            </a:endParaRPr>
          </a:p>
        </p:txBody>
      </p:sp>
      <p:sp>
        <p:nvSpPr>
          <p:cNvPr id="3075" name="AutoShape 6"/>
          <p:cNvSpPr>
            <a:spLocks noChangeArrowheads="1"/>
          </p:cNvSpPr>
          <p:nvPr/>
        </p:nvSpPr>
        <p:spPr bwMode="auto">
          <a:xfrm>
            <a:off x="0" y="357188"/>
            <a:ext cx="9144000" cy="6262687"/>
          </a:xfrm>
          <a:prstGeom prst="flowChartAlternateProcess">
            <a:avLst/>
          </a:prstGeom>
          <a:solidFill>
            <a:srgbClr val="000080"/>
          </a:solidFill>
          <a:ln w="38100">
            <a:solidFill>
              <a:srgbClr val="33CCCC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uk-UA" altLang="ru-RU" sz="1800" smtClean="0">
              <a:solidFill>
                <a:srgbClr val="FFFFFF"/>
              </a:solidFill>
            </a:endParaRP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107505" y="620713"/>
            <a:ext cx="9036496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uk-UA" altLang="ru-RU" sz="1800" b="1" dirty="0" smtClean="0">
                <a:solidFill>
                  <a:srgbClr val="FFFFFF"/>
                </a:solidFill>
              </a:rPr>
              <a:t>Національна медична академія післядипломної освіти </a:t>
            </a:r>
            <a:endParaRPr lang="uk-UA" altLang="ru-RU" sz="1800" dirty="0" smtClean="0">
              <a:solidFill>
                <a:srgbClr val="FFFFFF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uk-UA" altLang="ru-RU" sz="1800" b="1" dirty="0" smtClean="0">
                <a:solidFill>
                  <a:srgbClr val="FFFFFF"/>
                </a:solidFill>
              </a:rPr>
              <a:t>імені П.Л. </a:t>
            </a:r>
            <a:r>
              <a:rPr lang="uk-UA" altLang="ru-RU" sz="1800" b="1" dirty="0" err="1" smtClean="0">
                <a:solidFill>
                  <a:srgbClr val="FFFFFF"/>
                </a:solidFill>
              </a:rPr>
              <a:t>Шупика</a:t>
            </a:r>
            <a:endParaRPr lang="uk-UA" altLang="ru-RU" sz="1800" b="1" dirty="0" smtClean="0">
              <a:solidFill>
                <a:srgbClr val="FFFFFF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uk-UA" altLang="ru-RU" sz="1600" b="1" dirty="0" smtClean="0">
                <a:solidFill>
                  <a:srgbClr val="FFFFFF"/>
                </a:solidFill>
              </a:rPr>
              <a:t> </a:t>
            </a:r>
            <a:r>
              <a:rPr lang="uk-UA" altLang="ru-RU" sz="1800" b="1" dirty="0" smtClean="0">
                <a:solidFill>
                  <a:srgbClr val="FFFFFF"/>
                </a:solidFill>
              </a:rPr>
              <a:t>кафедра онкології</a:t>
            </a:r>
            <a:endParaRPr lang="uk-UA" altLang="ru-RU" sz="1800" dirty="0" smtClean="0">
              <a:solidFill>
                <a:srgbClr val="FFFFFF"/>
              </a:solidFill>
            </a:endParaRP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1600" b="1" dirty="0" smtClean="0">
              <a:solidFill>
                <a:srgbClr val="FFFFFF"/>
              </a:solidFill>
            </a:endParaRP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b="1" dirty="0" err="1" smtClean="0">
                <a:solidFill>
                  <a:srgbClr val="FFFFFF"/>
                </a:solidFill>
              </a:rPr>
              <a:t>Лекція</a:t>
            </a:r>
            <a:r>
              <a:rPr lang="ru-RU" altLang="ru-RU" sz="2000" b="1" dirty="0" smtClean="0">
                <a:solidFill>
                  <a:srgbClr val="FFFFFF"/>
                </a:solidFill>
              </a:rPr>
              <a:t> </a:t>
            </a:r>
            <a:r>
              <a:rPr lang="ru-RU" altLang="ru-RU" sz="2000" b="1" dirty="0">
                <a:solidFill>
                  <a:srgbClr val="FFFFFF"/>
                </a:solidFill>
              </a:rPr>
              <a:t>на </a:t>
            </a:r>
            <a:r>
              <a:rPr lang="ru-RU" altLang="ru-RU" sz="2000" b="1" dirty="0" err="1">
                <a:solidFill>
                  <a:srgbClr val="FFFFFF"/>
                </a:solidFill>
              </a:rPr>
              <a:t>циклі</a:t>
            </a:r>
            <a:r>
              <a:rPr lang="ru-RU" altLang="ru-RU" sz="2000" b="1" dirty="0">
                <a:solidFill>
                  <a:srgbClr val="FFFFFF"/>
                </a:solidFill>
              </a:rPr>
              <a:t> ТУ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600" b="1" dirty="0">
                <a:solidFill>
                  <a:srgbClr val="FFFFFF"/>
                </a:solidFill>
              </a:rPr>
              <a:t>«</a:t>
            </a:r>
            <a:r>
              <a:rPr lang="ru-RU" altLang="ru-RU" sz="1600" b="1" dirty="0" err="1">
                <a:solidFill>
                  <a:srgbClr val="FFFFFF"/>
                </a:solidFill>
              </a:rPr>
              <a:t>Сучасні</a:t>
            </a:r>
            <a:r>
              <a:rPr lang="ru-RU" altLang="ru-RU" sz="1600" b="1" dirty="0">
                <a:solidFill>
                  <a:srgbClr val="FFFFFF"/>
                </a:solidFill>
              </a:rPr>
              <a:t> </a:t>
            </a:r>
            <a:r>
              <a:rPr lang="ru-RU" altLang="ru-RU" sz="1600" b="1" dirty="0" err="1">
                <a:solidFill>
                  <a:srgbClr val="FFFFFF"/>
                </a:solidFill>
              </a:rPr>
              <a:t>можливості</a:t>
            </a:r>
            <a:r>
              <a:rPr lang="ru-RU" altLang="ru-RU" sz="1600" b="1" dirty="0">
                <a:solidFill>
                  <a:srgbClr val="FFFFFF"/>
                </a:solidFill>
              </a:rPr>
              <a:t> </a:t>
            </a:r>
            <a:r>
              <a:rPr lang="ru-RU" altLang="ru-RU" sz="1600" b="1" dirty="0" err="1">
                <a:solidFill>
                  <a:srgbClr val="FFFFFF"/>
                </a:solidFill>
              </a:rPr>
              <a:t>діагностики</a:t>
            </a:r>
            <a:r>
              <a:rPr lang="ru-RU" altLang="ru-RU" sz="1600" b="1" dirty="0">
                <a:solidFill>
                  <a:srgbClr val="FFFFFF"/>
                </a:solidFill>
              </a:rPr>
              <a:t>, комплексного </a:t>
            </a:r>
            <a:r>
              <a:rPr lang="ru-RU" altLang="ru-RU" sz="1600" b="1" dirty="0" err="1">
                <a:solidFill>
                  <a:srgbClr val="FFFFFF"/>
                </a:solidFill>
              </a:rPr>
              <a:t>лікування</a:t>
            </a:r>
            <a:r>
              <a:rPr lang="ru-RU" altLang="ru-RU" sz="1600" b="1" dirty="0">
                <a:solidFill>
                  <a:srgbClr val="FFFFFF"/>
                </a:solidFill>
              </a:rPr>
              <a:t> </a:t>
            </a:r>
            <a:r>
              <a:rPr lang="ru-RU" altLang="ru-RU" sz="1600" b="1" dirty="0" err="1">
                <a:solidFill>
                  <a:srgbClr val="FFFFFF"/>
                </a:solidFill>
              </a:rPr>
              <a:t>злоякісних</a:t>
            </a:r>
            <a:r>
              <a:rPr lang="ru-RU" altLang="ru-RU" sz="1600" b="1" dirty="0">
                <a:solidFill>
                  <a:srgbClr val="FFFFFF"/>
                </a:solidFill>
              </a:rPr>
              <a:t> </a:t>
            </a:r>
            <a:r>
              <a:rPr lang="ru-RU" altLang="ru-RU" sz="1600" b="1" dirty="0" err="1">
                <a:solidFill>
                  <a:srgbClr val="FFFFFF"/>
                </a:solidFill>
              </a:rPr>
              <a:t>захворювань</a:t>
            </a:r>
            <a:r>
              <a:rPr lang="ru-RU" altLang="ru-RU" sz="1600" b="1" dirty="0">
                <a:solidFill>
                  <a:srgbClr val="FFFFFF"/>
                </a:solidFill>
              </a:rPr>
              <a:t> </a:t>
            </a:r>
            <a:r>
              <a:rPr lang="ru-RU" altLang="ru-RU" sz="1600" b="1" dirty="0" err="1">
                <a:solidFill>
                  <a:srgbClr val="FFFFFF"/>
                </a:solidFill>
              </a:rPr>
              <a:t>органів</a:t>
            </a:r>
            <a:r>
              <a:rPr lang="ru-RU" altLang="ru-RU" sz="1600" b="1" dirty="0">
                <a:solidFill>
                  <a:srgbClr val="FFFFFF"/>
                </a:solidFill>
              </a:rPr>
              <a:t> </a:t>
            </a:r>
            <a:r>
              <a:rPr lang="ru-RU" altLang="ru-RU" sz="1600" b="1" dirty="0" err="1">
                <a:solidFill>
                  <a:srgbClr val="FFFFFF"/>
                </a:solidFill>
              </a:rPr>
              <a:t>черевної</a:t>
            </a:r>
            <a:r>
              <a:rPr lang="ru-RU" altLang="ru-RU" sz="1600" b="1" dirty="0">
                <a:solidFill>
                  <a:srgbClr val="FFFFFF"/>
                </a:solidFill>
              </a:rPr>
              <a:t> </a:t>
            </a:r>
            <a:r>
              <a:rPr lang="ru-RU" altLang="ru-RU" sz="1600" b="1" dirty="0" err="1">
                <a:solidFill>
                  <a:srgbClr val="FFFFFF"/>
                </a:solidFill>
              </a:rPr>
              <a:t>порожнини</a:t>
            </a:r>
            <a:r>
              <a:rPr lang="ru-RU" altLang="ru-RU" sz="1600" b="1" dirty="0">
                <a:solidFill>
                  <a:srgbClr val="FFFFFF"/>
                </a:solidFill>
              </a:rPr>
              <a:t> та </a:t>
            </a:r>
            <a:r>
              <a:rPr lang="ru-RU" altLang="ru-RU" sz="1600" b="1" dirty="0" err="1">
                <a:solidFill>
                  <a:srgbClr val="FFFFFF"/>
                </a:solidFill>
              </a:rPr>
              <a:t>заочеревинного</a:t>
            </a:r>
            <a:r>
              <a:rPr lang="ru-RU" altLang="ru-RU" sz="1600" b="1" dirty="0">
                <a:solidFill>
                  <a:srgbClr val="FFFFFF"/>
                </a:solidFill>
              </a:rPr>
              <a:t> простору»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1600" b="1" dirty="0" smtClean="0">
              <a:solidFill>
                <a:srgbClr val="FFFFFF"/>
              </a:solidFill>
            </a:endParaRPr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250825" y="2780927"/>
            <a:ext cx="864235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uk-UA" altLang="ru-RU" sz="2800" b="1" i="1" dirty="0" smtClean="0">
              <a:solidFill>
                <a:srgbClr val="FFFFFF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uk-UA" altLang="ru-RU" sz="2800" b="1" i="1" dirty="0" smtClean="0">
                <a:solidFill>
                  <a:srgbClr val="FFFFFF"/>
                </a:solidFill>
              </a:rPr>
              <a:t>ВИБІР ОПТИМАЛЬНОГО  ЛІКУВАННЯ МІСЦЕВО-ПОШИРЕНОГО РАКУ ПРЯМОЇ КИШКИ</a:t>
            </a:r>
            <a:endParaRPr lang="uk-UA" altLang="ru-RU" sz="2800" i="1" dirty="0" smtClean="0">
              <a:solidFill>
                <a:srgbClr val="FFFFFF"/>
              </a:solidFill>
            </a:endParaRPr>
          </a:p>
        </p:txBody>
      </p:sp>
      <p:sp>
        <p:nvSpPr>
          <p:cNvPr id="3078" name="Text Box 11"/>
          <p:cNvSpPr txBox="1">
            <a:spLocks noChangeArrowheads="1"/>
          </p:cNvSpPr>
          <p:nvPr/>
        </p:nvSpPr>
        <p:spPr bwMode="auto">
          <a:xfrm>
            <a:off x="214313" y="4365625"/>
            <a:ext cx="878681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uk-UA" altLang="ru-RU" sz="2000" b="1" dirty="0" smtClean="0">
              <a:solidFill>
                <a:srgbClr val="FFFFFF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uk-UA" altLang="ru-RU" sz="2000" b="1" dirty="0">
              <a:solidFill>
                <a:srgbClr val="FFFFFF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uk-UA" altLang="ru-RU" sz="2000" b="1" dirty="0" smtClean="0">
              <a:solidFill>
                <a:srgbClr val="FFFFFF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uk-UA" altLang="ru-RU" sz="2000" b="1" dirty="0" smtClean="0">
                <a:solidFill>
                  <a:srgbClr val="FFFFFF"/>
                </a:solidFill>
              </a:rPr>
              <a:t>Лектор </a:t>
            </a:r>
            <a:r>
              <a:rPr lang="uk-UA" altLang="ru-RU" sz="2000" b="1" dirty="0">
                <a:solidFill>
                  <a:srgbClr val="FFFFFF"/>
                </a:solidFill>
              </a:rPr>
              <a:t>професор Прокіп </a:t>
            </a:r>
            <a:r>
              <a:rPr lang="uk-UA" altLang="ru-RU" sz="2000" b="1" dirty="0" smtClean="0">
                <a:solidFill>
                  <a:srgbClr val="FFFFFF"/>
                </a:solidFill>
              </a:rPr>
              <a:t>Гордійчук</a:t>
            </a:r>
            <a:endParaRPr lang="uk-UA" altLang="ru-RU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800579"/>
      </p:ext>
    </p:extLst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2319338" y="6350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uk-UA" altLang="ru-RU" smtClean="0">
              <a:solidFill>
                <a:srgbClr val="FFFFFF"/>
              </a:solidFill>
            </a:endParaRPr>
          </a:p>
        </p:txBody>
      </p:sp>
      <p:sp>
        <p:nvSpPr>
          <p:cNvPr id="7171" name="AutoShape 6"/>
          <p:cNvSpPr>
            <a:spLocks noChangeArrowheads="1"/>
          </p:cNvSpPr>
          <p:nvPr/>
        </p:nvSpPr>
        <p:spPr bwMode="auto">
          <a:xfrm>
            <a:off x="0" y="357188"/>
            <a:ext cx="9144000" cy="6262687"/>
          </a:xfrm>
          <a:prstGeom prst="flowChartAlternateProcess">
            <a:avLst/>
          </a:prstGeom>
          <a:solidFill>
            <a:srgbClr val="000080"/>
          </a:solidFill>
          <a:ln w="38100">
            <a:solidFill>
              <a:srgbClr val="33CCCC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uk-UA" altLang="ru-RU" smtClean="0">
              <a:solidFill>
                <a:srgbClr val="FFFFFF"/>
              </a:solidFill>
            </a:endParaRPr>
          </a:p>
        </p:txBody>
      </p:sp>
      <p:sp>
        <p:nvSpPr>
          <p:cNvPr id="7172" name="Text Box 9"/>
          <p:cNvSpPr txBox="1">
            <a:spLocks noChangeArrowheads="1"/>
          </p:cNvSpPr>
          <p:nvPr/>
        </p:nvSpPr>
        <p:spPr bwMode="auto">
          <a:xfrm>
            <a:off x="250825" y="620713"/>
            <a:ext cx="8893175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altLang="ru-RU" b="1" dirty="0" smtClean="0">
                <a:solidFill>
                  <a:srgbClr val="FFFFFF"/>
                </a:solidFill>
              </a:rPr>
              <a:t>Національна медична академія післядипломної освіти </a:t>
            </a:r>
            <a:endParaRPr lang="uk-UA" altLang="ru-RU" dirty="0" smtClean="0">
              <a:solidFill>
                <a:srgbClr val="FFFFFF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altLang="ru-RU" b="1" dirty="0" smtClean="0">
                <a:solidFill>
                  <a:srgbClr val="FFFFFF"/>
                </a:solidFill>
              </a:rPr>
              <a:t>імені П.Л. </a:t>
            </a:r>
            <a:r>
              <a:rPr lang="uk-UA" altLang="ru-RU" b="1" dirty="0" err="1" smtClean="0">
                <a:solidFill>
                  <a:srgbClr val="FFFFFF"/>
                </a:solidFill>
              </a:rPr>
              <a:t>Шупика</a:t>
            </a:r>
            <a:endParaRPr lang="uk-UA" altLang="ru-RU" b="1" dirty="0" smtClean="0">
              <a:solidFill>
                <a:srgbClr val="FFFFFF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altLang="ru-RU" b="1" dirty="0" smtClean="0">
                <a:solidFill>
                  <a:srgbClr val="FFFFFF"/>
                </a:solidFill>
              </a:rPr>
              <a:t> кафедра онкології   </a:t>
            </a:r>
            <a:endParaRPr lang="uk-UA" altLang="ru-RU" dirty="0" smtClean="0">
              <a:solidFill>
                <a:srgbClr val="FFFFFF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altLang="ru-RU" sz="1600" b="1" dirty="0" smtClean="0">
                <a:solidFill>
                  <a:srgbClr val="FFFFFF"/>
                </a:solidFill>
              </a:rPr>
              <a:t> </a:t>
            </a:r>
            <a:endParaRPr lang="uk-UA" altLang="ru-RU" sz="1600" dirty="0" smtClean="0">
              <a:solidFill>
                <a:srgbClr val="FFFFFF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altLang="ru-RU" sz="1600" b="1" dirty="0" smtClean="0">
                <a:solidFill>
                  <a:srgbClr val="FFFFFF"/>
                </a:solidFill>
              </a:rPr>
              <a:t> </a:t>
            </a:r>
            <a:endParaRPr lang="uk-UA" altLang="ru-RU" sz="1600" dirty="0" smtClean="0">
              <a:solidFill>
                <a:srgbClr val="FFFFFF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 altLang="ru-RU" sz="1600" b="1" dirty="0" smtClean="0">
              <a:solidFill>
                <a:srgbClr val="FFFFFF"/>
              </a:solidFill>
            </a:endParaRPr>
          </a:p>
        </p:txBody>
      </p:sp>
      <p:sp>
        <p:nvSpPr>
          <p:cNvPr id="7173" name="Text Box 10"/>
          <p:cNvSpPr txBox="1">
            <a:spLocks noChangeArrowheads="1"/>
          </p:cNvSpPr>
          <p:nvPr/>
        </p:nvSpPr>
        <p:spPr bwMode="auto">
          <a:xfrm>
            <a:off x="163513" y="1844675"/>
            <a:ext cx="8713787" cy="335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altLang="ru-RU" sz="2400" b="1" dirty="0" smtClean="0">
                <a:solidFill>
                  <a:srgbClr val="FFFFFF"/>
                </a:solidFill>
              </a:rPr>
              <a:t>Лекція на циклі ТУ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altLang="ru-RU" b="1" dirty="0" smtClean="0">
                <a:solidFill>
                  <a:srgbClr val="FFFFFF"/>
                </a:solidFill>
              </a:rPr>
              <a:t>«Сучасні можливості діагностики, комплексного лікування злоякісних захворювань органів черевної порожнини та </a:t>
            </a:r>
            <a:r>
              <a:rPr lang="uk-UA" altLang="ru-RU" b="1" dirty="0" err="1" smtClean="0">
                <a:solidFill>
                  <a:srgbClr val="FFFFFF"/>
                </a:solidFill>
              </a:rPr>
              <a:t>заочеревинного</a:t>
            </a:r>
            <a:r>
              <a:rPr lang="uk-UA" altLang="ru-RU" b="1" dirty="0" smtClean="0">
                <a:solidFill>
                  <a:srgbClr val="FFFFFF"/>
                </a:solidFill>
              </a:rPr>
              <a:t> простору»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uk-UA" altLang="ru-RU" b="1" dirty="0" smtClean="0">
              <a:solidFill>
                <a:srgbClr val="FFFFFF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altLang="ru-RU" sz="2800" b="1" i="1" dirty="0" smtClean="0">
                <a:solidFill>
                  <a:srgbClr val="FFFFFF"/>
                </a:solidFill>
              </a:rPr>
              <a:t>ІНТРАСФІНКТЕРНА РЕЗЕКЦІЯ – ОПЕРАЦІЯ ВИБОРУ У ЛІКУВАННІ НИЖНЬО-АМПУЛЯРНОГО РАКУ ПРЯМОЇ </a:t>
            </a:r>
            <a:r>
              <a:rPr lang="uk-UA" altLang="ru-RU" sz="3200" b="1" i="1" dirty="0" smtClean="0">
                <a:solidFill>
                  <a:srgbClr val="FFFFFF"/>
                </a:solidFill>
              </a:rPr>
              <a:t>КИШКИ</a:t>
            </a:r>
            <a:endParaRPr lang="uk-UA" altLang="ru-RU" sz="3200" i="1" dirty="0" smtClean="0">
              <a:solidFill>
                <a:srgbClr val="FFFFFF"/>
              </a:solidFill>
            </a:endParaRPr>
          </a:p>
        </p:txBody>
      </p:sp>
      <p:sp>
        <p:nvSpPr>
          <p:cNvPr id="7174" name="Text Box 11"/>
          <p:cNvSpPr txBox="1">
            <a:spLocks noChangeArrowheads="1"/>
          </p:cNvSpPr>
          <p:nvPr/>
        </p:nvSpPr>
        <p:spPr bwMode="auto">
          <a:xfrm>
            <a:off x="203200" y="4941888"/>
            <a:ext cx="878681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uk-UA" altLang="ru-RU" sz="2000" b="1" dirty="0" smtClean="0">
              <a:solidFill>
                <a:srgbClr val="FFFFFF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uk-UA" altLang="ru-RU" sz="2000" b="1" dirty="0">
              <a:solidFill>
                <a:srgbClr val="FFFFFF"/>
              </a:solidFill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altLang="ru-RU" sz="2000" b="1" dirty="0" smtClean="0">
                <a:solidFill>
                  <a:srgbClr val="FFFFFF"/>
                </a:solidFill>
              </a:rPr>
              <a:t>Лектор професор Прокіп Гордійчук</a:t>
            </a:r>
            <a:endParaRPr lang="uk-UA" altLang="ru-RU" sz="20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83575"/>
      </p:ext>
    </p:extLst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2209800"/>
            <a:ext cx="9144000" cy="4572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5400" dirty="0" smtClean="0">
                <a:solidFill>
                  <a:srgbClr val="990000"/>
                </a:solidFill>
              </a:rPr>
              <a:t>ДІАГНОСТИКА І ЛІКУВАННЯ ЛІМФОМ</a:t>
            </a:r>
            <a:r>
              <a:rPr lang="ru-RU" altLang="ru-RU" sz="5400" dirty="0">
                <a:solidFill>
                  <a:srgbClr val="990000"/>
                </a:solidFill>
              </a:rPr>
              <a:t/>
            </a:r>
            <a:br>
              <a:rPr lang="ru-RU" altLang="ru-RU" sz="5400" dirty="0">
                <a:solidFill>
                  <a:srgbClr val="990000"/>
                </a:solidFill>
              </a:rPr>
            </a:br>
            <a:r>
              <a:rPr lang="ru-RU" altLang="ru-RU" sz="2800" dirty="0">
                <a:solidFill>
                  <a:srgbClr val="990000"/>
                </a:solidFill>
              </a:rPr>
              <a:t/>
            </a:r>
            <a:br>
              <a:rPr lang="ru-RU" altLang="ru-RU" sz="2800" dirty="0">
                <a:solidFill>
                  <a:srgbClr val="990000"/>
                </a:solidFill>
              </a:rPr>
            </a:br>
            <a:r>
              <a:rPr lang="ru-RU" altLang="ru-RU" sz="2800" dirty="0">
                <a:solidFill>
                  <a:srgbClr val="990000"/>
                </a:solidFill>
              </a:rPr>
              <a:t/>
            </a:r>
            <a:br>
              <a:rPr lang="ru-RU" altLang="ru-RU" sz="2800" dirty="0">
                <a:solidFill>
                  <a:srgbClr val="990000"/>
                </a:solidFill>
              </a:rPr>
            </a:br>
            <a:r>
              <a:rPr lang="ru-RU" altLang="ru-RU" sz="2800" dirty="0" smtClean="0">
                <a:solidFill>
                  <a:srgbClr val="990000"/>
                </a:solidFill>
              </a:rPr>
              <a:t>ЛЕКТОР – </a:t>
            </a:r>
            <a:br>
              <a:rPr lang="ru-RU" altLang="ru-RU" sz="2800" dirty="0" smtClean="0">
                <a:solidFill>
                  <a:srgbClr val="990000"/>
                </a:solidFill>
              </a:rPr>
            </a:br>
            <a:r>
              <a:rPr lang="ru-RU" altLang="ru-RU" sz="2800" dirty="0">
                <a:solidFill>
                  <a:srgbClr val="990000"/>
                </a:solidFill>
              </a:rPr>
              <a:t>ПРОФЕСОР </a:t>
            </a:r>
            <a:r>
              <a:rPr lang="ru-RU" altLang="ru-RU" sz="2800" dirty="0" smtClean="0">
                <a:solidFill>
                  <a:srgbClr val="990000"/>
                </a:solidFill>
              </a:rPr>
              <a:t>ПРОКІП ГОРДІЙЧУК</a:t>
            </a:r>
            <a:endParaRPr lang="ru-RU" altLang="ru-RU" sz="2800" dirty="0">
              <a:solidFill>
                <a:srgbClr val="000066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 flipV="1">
            <a:off x="1981200" y="1511300"/>
            <a:ext cx="46038" cy="460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076" name="Прямоугольник 2"/>
          <p:cNvSpPr>
            <a:spLocks noChangeArrowheads="1"/>
          </p:cNvSpPr>
          <p:nvPr/>
        </p:nvSpPr>
        <p:spPr bwMode="auto">
          <a:xfrm>
            <a:off x="0" y="381000"/>
            <a:ext cx="914400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Національна</a:t>
            </a: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медична</a:t>
            </a: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післядипломної</a:t>
            </a: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П.Л.Шупика</a:t>
            </a:r>
            <a:endParaRPr lang="ru-RU" altLang="ru-RU" sz="2400" b="1" i="1" dirty="0" smtClean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кафедра </a:t>
            </a:r>
            <a:r>
              <a:rPr lang="ru-RU" altLang="ru-RU" sz="2400" b="1" i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онкології</a:t>
            </a:r>
            <a: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b="1" i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i="1" dirty="0" smtClean="0">
                <a:solidFill>
                  <a:srgbClr val="990000"/>
                </a:solidFill>
              </a:rPr>
              <a:t/>
            </a:r>
            <a:br>
              <a:rPr lang="ru-RU" altLang="ru-RU" b="1" i="1" dirty="0" smtClean="0">
                <a:solidFill>
                  <a:srgbClr val="990000"/>
                </a:solidFill>
              </a:rPr>
            </a:br>
            <a:r>
              <a:rPr lang="ru-RU" altLang="ru-RU" sz="2800" b="1" i="1" dirty="0" err="1" smtClean="0">
                <a:solidFill>
                  <a:srgbClr val="990000"/>
                </a:solidFill>
              </a:rPr>
              <a:t>Лекція</a:t>
            </a:r>
            <a:r>
              <a:rPr lang="ru-RU" altLang="ru-RU" sz="2800" b="1" i="1" dirty="0" smtClean="0">
                <a:solidFill>
                  <a:srgbClr val="990000"/>
                </a:solidFill>
              </a:rPr>
              <a:t>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i="1" dirty="0" smtClean="0">
                <a:solidFill>
                  <a:srgbClr val="990000"/>
                </a:solidFill>
              </a:rPr>
              <a:t>цикл ТУ</a:t>
            </a:r>
            <a:r>
              <a:rPr lang="ru-RU" altLang="ru-RU" dirty="0" smtClean="0">
                <a:solidFill>
                  <a:srgbClr val="990000"/>
                </a:solidFill>
              </a:rPr>
              <a:t/>
            </a:r>
            <a:br>
              <a:rPr lang="ru-RU" altLang="ru-RU" dirty="0" smtClean="0">
                <a:solidFill>
                  <a:srgbClr val="990000"/>
                </a:solidFill>
              </a:rPr>
            </a:br>
            <a:endParaRPr lang="ru-RU" altLang="ru-RU" dirty="0" smtClean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02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_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арелка">
  <a:themeElements>
    <a:clrScheme name="Тарелка 4">
      <a:dk1>
        <a:srgbClr val="666A5C"/>
      </a:dk1>
      <a:lt1>
        <a:srgbClr val="FFFFFF"/>
      </a:lt1>
      <a:dk2>
        <a:srgbClr val="757868"/>
      </a:dk2>
      <a:lt2>
        <a:srgbClr val="C4C3AA"/>
      </a:lt2>
      <a:accent1>
        <a:srgbClr val="9AC2C0"/>
      </a:accent1>
      <a:accent2>
        <a:srgbClr val="4D4F45"/>
      </a:accent2>
      <a:accent3>
        <a:srgbClr val="BDBEB9"/>
      </a:accent3>
      <a:accent4>
        <a:srgbClr val="DADADA"/>
      </a:accent4>
      <a:accent5>
        <a:srgbClr val="CADDDC"/>
      </a:accent5>
      <a:accent6>
        <a:srgbClr val="45473E"/>
      </a:accent6>
      <a:hlink>
        <a:srgbClr val="009999"/>
      </a:hlink>
      <a:folHlink>
        <a:srgbClr val="BFCB4F"/>
      </a:folHlink>
    </a:clrScheme>
    <a:fontScheme name="Тарелка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арелка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арелка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Тарелка">
  <a:themeElements>
    <a:clrScheme name="Тарелка 4">
      <a:dk1>
        <a:srgbClr val="666A5C"/>
      </a:dk1>
      <a:lt1>
        <a:srgbClr val="FFFFFF"/>
      </a:lt1>
      <a:dk2>
        <a:srgbClr val="757868"/>
      </a:dk2>
      <a:lt2>
        <a:srgbClr val="C4C3AA"/>
      </a:lt2>
      <a:accent1>
        <a:srgbClr val="9AC2C0"/>
      </a:accent1>
      <a:accent2>
        <a:srgbClr val="4D4F45"/>
      </a:accent2>
      <a:accent3>
        <a:srgbClr val="BDBEB9"/>
      </a:accent3>
      <a:accent4>
        <a:srgbClr val="DADADA"/>
      </a:accent4>
      <a:accent5>
        <a:srgbClr val="CADDDC"/>
      </a:accent5>
      <a:accent6>
        <a:srgbClr val="45473E"/>
      </a:accent6>
      <a:hlink>
        <a:srgbClr val="009999"/>
      </a:hlink>
      <a:folHlink>
        <a:srgbClr val="BFCB4F"/>
      </a:folHlink>
    </a:clrScheme>
    <a:fontScheme name="Тарелка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арелка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арелка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153</Words>
  <Application>Microsoft Office PowerPoint</Application>
  <PresentationFormat>Экран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1_Тема Office</vt:lpstr>
      <vt:lpstr>Тарелка</vt:lpstr>
      <vt:lpstr>Апекс</vt:lpstr>
      <vt:lpstr>1_Тарелка</vt:lpstr>
      <vt:lpstr>ДЕЯКІ ЛЕКЦІЇ циклу ТУ «Сучасні можливості діагностики, комплексного лікування злоякісних захворювань органів черевної порожнини та заочеревинного простору»   ЛЕКТОР –  ПРОФЕСОР ПРОКІП ГОРДІЙЧУК</vt:lpstr>
      <vt:lpstr>Рак шлунку, класифікація, діагностика, алгоритм прийняття лікувальної тактики  ЛЕКТОР –  ПРОФЕСОР ПРОКІП ГОРДІЙЧУК</vt:lpstr>
      <vt:lpstr>Рак шлунку, сучасні погляди на комбіноване та комплексне лікування   ЛЕКТОР –  ПРОФЕСОР ПРОКІП ГОРДІЙЧУК</vt:lpstr>
      <vt:lpstr>Презентация PowerPoint</vt:lpstr>
      <vt:lpstr>Презентация PowerPoint</vt:lpstr>
      <vt:lpstr>Презентация PowerPoint</vt:lpstr>
      <vt:lpstr>ДІАГНОСТИКА І ЛІКУВАННЯ ЛІМФОМ   ЛЕКТОР –  ПРОФЕСОР ПРОКІП ГОРДІЙЧУК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9</cp:revision>
  <dcterms:created xsi:type="dcterms:W3CDTF">2019-11-19T16:27:47Z</dcterms:created>
  <dcterms:modified xsi:type="dcterms:W3CDTF">2019-11-20T14:38:53Z</dcterms:modified>
</cp:coreProperties>
</file>